
<file path=[Content_Types].xml><?xml version="1.0" encoding="utf-8"?>
<Types xmlns="http://schemas.openxmlformats.org/package/2006/content-types">
  <Default Extension="fntdata" ContentType="application/x-fontdata"/>
  <Default Extension="jpeg" ContentType="image/jpeg"/>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rts/chart1.xml" ContentType="application/vnd.openxmlformats-officedocument.drawingml.chart+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 /><Relationship Id="rId2" Type="http://schemas.openxmlformats.org/package/2006/relationships/metadata/thumbnail" Target="docProps/thumbnail.jpeg" /><Relationship Id="rId1" Type="http://schemas.openxmlformats.org/officeDocument/2006/relationships/officeDocument" Target="ppt/presentation.xml" /><Relationship Id="rId5" Type="http://schemas.openxmlformats.org/officeDocument/2006/relationships/custom-properties" Target="docProps/custom.xml" /><Relationship Id="rId4" Type="http://schemas.openxmlformats.org/officeDocument/2006/relationships/extended-properties" Target="docProps/app.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4"/>
  </p:sldMasterIdLst>
  <p:notesMasterIdLst>
    <p:notesMasterId r:id="rId17"/>
  </p:notesMasterIdLst>
  <p:sldIdLst>
    <p:sldId id="256" r:id="rId5"/>
    <p:sldId id="257" r:id="rId6"/>
    <p:sldId id="258" r:id="rId7"/>
    <p:sldId id="259" r:id="rId8"/>
    <p:sldId id="260" r:id="rId9"/>
    <p:sldId id="261" r:id="rId10"/>
    <p:sldId id="262" r:id="rId11"/>
    <p:sldId id="269" r:id="rId12"/>
    <p:sldId id="268" r:id="rId13"/>
    <p:sldId id="267" r:id="rId14"/>
    <p:sldId id="265" r:id="rId15"/>
    <p:sldId id="266" r:id="rId16"/>
  </p:sldIdLst>
  <p:sldSz cx="18288000" cy="10287000"/>
  <p:notesSz cx="6858000" cy="9144000"/>
  <p:embeddedFontLst>
    <p:embeddedFont>
      <p:font typeface="Calibri" panose="020F0502020204030204" pitchFamily="34" charset="0"/>
      <p:regular r:id="rId18"/>
      <p:bold r:id="rId19"/>
      <p:italic r:id="rId20"/>
      <p:boldItalic r:id="rId21"/>
    </p:embeddedFont>
    <p:embeddedFont>
      <p:font typeface="Clear Sans Regular Bold" panose="020B0603030202020304"/>
      <p:regular r:id="rId22"/>
    </p:embeddedFont>
    <p:embeddedFont>
      <p:font typeface="Gadugi" panose="020B0502040204020203" pitchFamily="34" charset="0"/>
      <p:regular r:id="rId23"/>
      <p:bold r:id="rId24"/>
    </p:embeddedFont>
    <p:embeddedFont>
      <p:font typeface="Graphik Regular" panose="020B0503030202060203"/>
      <p:regular r:id="rId25"/>
    </p:embeddedFont>
  </p:embeddedFontLst>
  <p:defaultTextStyle>
    <a:defPPr>
      <a:defRPr lang="en-US"/>
    </a:defPPr>
    <a:lvl1pPr algn="l" rtl="0" eaLnBrk="0" fontAlgn="base" hangingPunct="0">
      <a:spcBef>
        <a:spcPct val="0"/>
      </a:spcBef>
      <a:spcAft>
        <a:spcPct val="0"/>
      </a:spcAft>
      <a:defRPr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kern="1200">
        <a:solidFill>
          <a:schemeClr val="tx1"/>
        </a:solidFill>
        <a:latin typeface="Times New Roman" panose="02020603050405020304" pitchFamily="18" charset="0"/>
        <a:ea typeface="+mn-ea"/>
        <a:cs typeface="+mn-cs"/>
      </a:defRPr>
    </a:lvl5pPr>
    <a:lvl6pPr marL="2286000" algn="l" defTabSz="914400" rtl="0" eaLnBrk="1" latinLnBrk="0" hangingPunct="1">
      <a:defRPr kern="1200">
        <a:solidFill>
          <a:schemeClr val="tx1"/>
        </a:solidFill>
        <a:latin typeface="Times New Roman" panose="02020603050405020304" pitchFamily="18" charset="0"/>
        <a:ea typeface="+mn-ea"/>
        <a:cs typeface="+mn-cs"/>
      </a:defRPr>
    </a:lvl6pPr>
    <a:lvl7pPr marL="2743200" algn="l" defTabSz="914400" rtl="0" eaLnBrk="1" latinLnBrk="0" hangingPunct="1">
      <a:defRPr kern="1200">
        <a:solidFill>
          <a:schemeClr val="tx1"/>
        </a:solidFill>
        <a:latin typeface="Times New Roman" panose="02020603050405020304" pitchFamily="18" charset="0"/>
        <a:ea typeface="+mn-ea"/>
        <a:cs typeface="+mn-cs"/>
      </a:defRPr>
    </a:lvl7pPr>
    <a:lvl8pPr marL="3200400" algn="l" defTabSz="914400" rtl="0" eaLnBrk="1" latinLnBrk="0" hangingPunct="1">
      <a:defRPr kern="1200">
        <a:solidFill>
          <a:schemeClr val="tx1"/>
        </a:solidFill>
        <a:latin typeface="Times New Roman" panose="02020603050405020304" pitchFamily="18" charset="0"/>
        <a:ea typeface="+mn-ea"/>
        <a:cs typeface="+mn-cs"/>
      </a:defRPr>
    </a:lvl8pPr>
    <a:lvl9pPr marL="3657600" algn="l" defTabSz="914400" rtl="0" eaLnBrk="1" latinLnBrk="0" hangingPunct="1">
      <a:defRPr kern="1200">
        <a:solidFill>
          <a:schemeClr val="tx1"/>
        </a:solidFill>
        <a:latin typeface="Times New Roman" panose="02020603050405020304" pitchFamily="18"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100FF"/>
    <a:srgbClr val="883C84"/>
    <a:srgbClr val="461B49"/>
    <a:srgbClr val="963488"/>
    <a:srgbClr val="2831A2"/>
    <a:srgbClr val="2086AA"/>
    <a:srgbClr val="1994B1"/>
    <a:srgbClr val="00BA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8603" autoAdjust="0"/>
    <p:restoredTop sz="85052" autoAdjust="0"/>
  </p:normalViewPr>
  <p:slideViewPr>
    <p:cSldViewPr>
      <p:cViewPr varScale="1">
        <p:scale>
          <a:sx n="44" d="100"/>
          <a:sy n="44" d="100"/>
        </p:scale>
        <p:origin x="342" y="6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 /><Relationship Id="rId13" Type="http://schemas.openxmlformats.org/officeDocument/2006/relationships/slide" Target="slides/slide9.xml" /><Relationship Id="rId18" Type="http://schemas.openxmlformats.org/officeDocument/2006/relationships/font" Target="fonts/font1.fntdata" /><Relationship Id="rId26" Type="http://schemas.openxmlformats.org/officeDocument/2006/relationships/presProps" Target="presProps.xml" /><Relationship Id="rId3" Type="http://schemas.openxmlformats.org/officeDocument/2006/relationships/customXml" Target="../customXml/item3.xml" /><Relationship Id="rId21" Type="http://schemas.openxmlformats.org/officeDocument/2006/relationships/font" Target="fonts/font4.fntdata" /><Relationship Id="rId7" Type="http://schemas.openxmlformats.org/officeDocument/2006/relationships/slide" Target="slides/slide3.xml" /><Relationship Id="rId12" Type="http://schemas.openxmlformats.org/officeDocument/2006/relationships/slide" Target="slides/slide8.xml" /><Relationship Id="rId17" Type="http://schemas.openxmlformats.org/officeDocument/2006/relationships/notesMaster" Target="notesMasters/notesMaster1.xml" /><Relationship Id="rId25" Type="http://schemas.openxmlformats.org/officeDocument/2006/relationships/font" Target="fonts/font8.fntdata" /><Relationship Id="rId2" Type="http://schemas.openxmlformats.org/officeDocument/2006/relationships/customXml" Target="../customXml/item2.xml" /><Relationship Id="rId16" Type="http://schemas.openxmlformats.org/officeDocument/2006/relationships/slide" Target="slides/slide12.xml" /><Relationship Id="rId20" Type="http://schemas.openxmlformats.org/officeDocument/2006/relationships/font" Target="fonts/font3.fntdata" /><Relationship Id="rId29" Type="http://schemas.openxmlformats.org/officeDocument/2006/relationships/tableStyles" Target="tableStyles.xml" /><Relationship Id="rId1" Type="http://schemas.openxmlformats.org/officeDocument/2006/relationships/customXml" Target="../customXml/item1.xml" /><Relationship Id="rId6" Type="http://schemas.openxmlformats.org/officeDocument/2006/relationships/slide" Target="slides/slide2.xml" /><Relationship Id="rId11" Type="http://schemas.openxmlformats.org/officeDocument/2006/relationships/slide" Target="slides/slide7.xml" /><Relationship Id="rId24" Type="http://schemas.openxmlformats.org/officeDocument/2006/relationships/font" Target="fonts/font7.fntdata" /><Relationship Id="rId5" Type="http://schemas.openxmlformats.org/officeDocument/2006/relationships/slide" Target="slides/slide1.xml" /><Relationship Id="rId15" Type="http://schemas.openxmlformats.org/officeDocument/2006/relationships/slide" Target="slides/slide11.xml" /><Relationship Id="rId23" Type="http://schemas.openxmlformats.org/officeDocument/2006/relationships/font" Target="fonts/font6.fntdata" /><Relationship Id="rId28" Type="http://schemas.openxmlformats.org/officeDocument/2006/relationships/theme" Target="theme/theme1.xml" /><Relationship Id="rId10" Type="http://schemas.openxmlformats.org/officeDocument/2006/relationships/slide" Target="slides/slide6.xml" /><Relationship Id="rId19" Type="http://schemas.openxmlformats.org/officeDocument/2006/relationships/font" Target="fonts/font2.fntdata" /><Relationship Id="rId4" Type="http://schemas.openxmlformats.org/officeDocument/2006/relationships/slideMaster" Target="slideMasters/slideMaster1.xml" /><Relationship Id="rId9" Type="http://schemas.openxmlformats.org/officeDocument/2006/relationships/slide" Target="slides/slide5.xml" /><Relationship Id="rId14" Type="http://schemas.openxmlformats.org/officeDocument/2006/relationships/slide" Target="slides/slide10.xml" /><Relationship Id="rId22" Type="http://schemas.openxmlformats.org/officeDocument/2006/relationships/font" Target="fonts/font5.fntdata" /><Relationship Id="rId27" Type="http://schemas.openxmlformats.org/officeDocument/2006/relationships/viewProps" Target="viewProps.xml" /></Relationships>
</file>

<file path=ppt/charts/_rels/chart1.xml.rels><?xml version="1.0" encoding="UTF-8" standalone="yes"?>
<Relationships xmlns="http://schemas.openxmlformats.org/package/2006/relationships"><Relationship Id="rId1" Type="http://schemas.openxmlformats.org/officeDocument/2006/relationships/oleObject" Target="file:///D:\Accenture\EXCEL%20FILES\FullDataset.xlsx" TargetMode="External" /></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[FullDataset.xlsx]Top5!PivotTable2</c:name>
    <c:fmtId val="8"/>
  </c:pivotSource>
  <c:chart>
    <c:title>
      <c:tx>
        <c:rich>
          <a:bodyPr rot="0" spcFirstLastPara="1" vertOverflow="ellipsis" vert="horz" wrap="square" anchor="ctr" anchorCtr="1"/>
          <a:lstStyle/>
          <a:p>
            <a:pPr>
              <a:defRPr sz="3600" b="1" i="0" u="none" strike="noStrike" kern="1200" cap="all" baseline="0">
                <a:solidFill>
                  <a:schemeClr val="tx1">
                    <a:lumMod val="65000"/>
                    <a:lumOff val="35000"/>
                  </a:schemeClr>
                </a:solidFill>
                <a:latin typeface="+mn-lt"/>
                <a:ea typeface="+mn-ea"/>
                <a:cs typeface="+mn-cs"/>
              </a:defRPr>
            </a:pPr>
            <a:r>
              <a:rPr lang="en-US" sz="3600"/>
              <a:t>Score of Top 5 Categories </a:t>
            </a:r>
          </a:p>
        </c:rich>
      </c:tx>
      <c:layout>
        <c:manualLayout>
          <c:xMode val="edge"/>
          <c:yMode val="edge"/>
          <c:x val="4.4260710187524262E-2"/>
          <c:y val="3.4607971268989228E-2"/>
        </c:manualLayout>
      </c:layout>
      <c:overlay val="0"/>
      <c:spPr>
        <a:noFill/>
        <a:ln>
          <a:noFill/>
        </a:ln>
        <a:effectLst/>
      </c:spPr>
    </c:title>
    <c:autoTitleDeleted val="0"/>
    <c:pivotFmts>
      <c:pivotFmt>
        <c:idx val="0"/>
        <c:spPr>
          <a:gradFill rotWithShape="1">
            <a:gsLst>
              <a:gs pos="0">
                <a:schemeClr val="accent2">
                  <a:shade val="51000"/>
                  <a:satMod val="130000"/>
                </a:schemeClr>
              </a:gs>
              <a:gs pos="80000">
                <a:schemeClr val="accent2">
                  <a:shade val="93000"/>
                  <a:satMod val="130000"/>
                </a:schemeClr>
              </a:gs>
              <a:gs pos="100000">
                <a:schemeClr val="accent2">
                  <a:shade val="94000"/>
                  <a:satMod val="135000"/>
                </a:schemeClr>
              </a:gs>
            </a:gsLst>
            <a:lin ang="162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600" b="1" i="0" u="none" strike="noStrike" kern="1200" spc="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1"/>
          <c:showBubbleSize val="0"/>
          <c:extLst>
            <c:ext xmlns:c15="http://schemas.microsoft.com/office/drawing/2012/chart" uri="{CE6537A1-D6FC-4f65-9D91-7224C49458BB}"/>
          </c:extLst>
        </c:dLbl>
      </c:pivotFmt>
      <c:pivotFmt>
        <c:idx val="1"/>
        <c:spPr>
          <a:gradFill rotWithShape="1">
            <a:gsLst>
              <a:gs pos="0">
                <a:schemeClr val="accent2">
                  <a:shade val="51000"/>
                  <a:satMod val="130000"/>
                </a:schemeClr>
              </a:gs>
              <a:gs pos="80000">
                <a:schemeClr val="accent2">
                  <a:shade val="93000"/>
                  <a:satMod val="130000"/>
                </a:schemeClr>
              </a:gs>
              <a:gs pos="100000">
                <a:schemeClr val="accent2">
                  <a:shade val="94000"/>
                  <a:satMod val="135000"/>
                </a:schemeClr>
              </a:gs>
            </a:gsLst>
            <a:lin ang="162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600" b="1" i="0" u="none" strike="noStrike" kern="1200" spc="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1"/>
          <c:showBubbleSize val="0"/>
          <c:extLst>
            <c:ext xmlns:c15="http://schemas.microsoft.com/office/drawing/2012/chart" uri="{CE6537A1-D6FC-4f65-9D91-7224C49458BB}"/>
          </c:extLst>
        </c:dLbl>
      </c:pivotFmt>
      <c:pivotFmt>
        <c:idx val="2"/>
        <c:spPr>
          <a:gradFill rotWithShape="1">
            <a:gsLst>
              <a:gs pos="0">
                <a:schemeClr val="accent2">
                  <a:shade val="51000"/>
                  <a:satMod val="130000"/>
                </a:schemeClr>
              </a:gs>
              <a:gs pos="80000">
                <a:schemeClr val="accent2">
                  <a:shade val="93000"/>
                  <a:satMod val="130000"/>
                </a:schemeClr>
              </a:gs>
              <a:gs pos="100000">
                <a:schemeClr val="accent2">
                  <a:shade val="94000"/>
                  <a:satMod val="135000"/>
                </a:schemeClr>
              </a:gs>
            </a:gsLst>
            <a:lin ang="162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pivotFmt>
      <c:pivotFmt>
        <c:idx val="3"/>
        <c:spPr>
          <a:gradFill rotWithShape="1">
            <a:gsLst>
              <a:gs pos="0">
                <a:schemeClr val="accent2">
                  <a:shade val="51000"/>
                  <a:satMod val="130000"/>
                </a:schemeClr>
              </a:gs>
              <a:gs pos="80000">
                <a:schemeClr val="accent2">
                  <a:shade val="93000"/>
                  <a:satMod val="130000"/>
                </a:schemeClr>
              </a:gs>
              <a:gs pos="100000">
                <a:schemeClr val="accent2">
                  <a:shade val="94000"/>
                  <a:satMod val="135000"/>
                </a:schemeClr>
              </a:gs>
            </a:gsLst>
            <a:lin ang="162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pivotFmt>
      <c:pivotFmt>
        <c:idx val="4"/>
        <c:spPr>
          <a:gradFill rotWithShape="1">
            <a:gsLst>
              <a:gs pos="0">
                <a:schemeClr val="accent2">
                  <a:shade val="51000"/>
                  <a:satMod val="130000"/>
                </a:schemeClr>
              </a:gs>
              <a:gs pos="80000">
                <a:schemeClr val="accent2">
                  <a:shade val="93000"/>
                  <a:satMod val="130000"/>
                </a:schemeClr>
              </a:gs>
              <a:gs pos="100000">
                <a:schemeClr val="accent2">
                  <a:shade val="94000"/>
                  <a:satMod val="135000"/>
                </a:schemeClr>
              </a:gs>
            </a:gsLst>
            <a:lin ang="162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pivotFmt>
      <c:pivotFmt>
        <c:idx val="5"/>
        <c:spPr>
          <a:gradFill rotWithShape="1">
            <a:gsLst>
              <a:gs pos="0">
                <a:schemeClr val="accent2">
                  <a:shade val="51000"/>
                  <a:satMod val="130000"/>
                </a:schemeClr>
              </a:gs>
              <a:gs pos="80000">
                <a:schemeClr val="accent2">
                  <a:shade val="93000"/>
                  <a:satMod val="130000"/>
                </a:schemeClr>
              </a:gs>
              <a:gs pos="100000">
                <a:schemeClr val="accent2">
                  <a:shade val="94000"/>
                  <a:satMod val="135000"/>
                </a:schemeClr>
              </a:gs>
            </a:gsLst>
            <a:lin ang="162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pivotFmt>
      <c:pivotFmt>
        <c:idx val="6"/>
        <c:spPr>
          <a:gradFill rotWithShape="1">
            <a:gsLst>
              <a:gs pos="0">
                <a:schemeClr val="accent2">
                  <a:shade val="51000"/>
                  <a:satMod val="130000"/>
                </a:schemeClr>
              </a:gs>
              <a:gs pos="80000">
                <a:schemeClr val="accent2">
                  <a:shade val="93000"/>
                  <a:satMod val="130000"/>
                </a:schemeClr>
              </a:gs>
              <a:gs pos="100000">
                <a:schemeClr val="accent2">
                  <a:shade val="94000"/>
                  <a:satMod val="135000"/>
                </a:schemeClr>
              </a:gs>
            </a:gsLst>
            <a:lin ang="162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pivotFmt>
      <c:pivotFmt>
        <c:idx val="7"/>
        <c:spPr>
          <a:gradFill rotWithShape="1">
            <a:gsLst>
              <a:gs pos="0">
                <a:schemeClr val="accent2">
                  <a:shade val="51000"/>
                  <a:satMod val="130000"/>
                </a:schemeClr>
              </a:gs>
              <a:gs pos="80000">
                <a:schemeClr val="accent2">
                  <a:shade val="93000"/>
                  <a:satMod val="130000"/>
                </a:schemeClr>
              </a:gs>
              <a:gs pos="100000">
                <a:schemeClr val="accent2">
                  <a:shade val="94000"/>
                  <a:satMod val="135000"/>
                </a:schemeClr>
              </a:gs>
            </a:gsLst>
            <a:lin ang="162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600" b="1" i="0" u="none" strike="noStrike" kern="1200" spc="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1"/>
          <c:showBubbleSize val="0"/>
          <c:extLst>
            <c:ext xmlns:c15="http://schemas.microsoft.com/office/drawing/2012/chart" uri="{CE6537A1-D6FC-4f65-9D91-7224C49458BB}"/>
          </c:extLst>
        </c:dLbl>
      </c:pivotFmt>
      <c:pivotFmt>
        <c:idx val="8"/>
        <c:spPr>
          <a:gradFill rotWithShape="1">
            <a:gsLst>
              <a:gs pos="0">
                <a:schemeClr val="accent2">
                  <a:shade val="51000"/>
                  <a:satMod val="130000"/>
                </a:schemeClr>
              </a:gs>
              <a:gs pos="80000">
                <a:schemeClr val="accent2">
                  <a:shade val="93000"/>
                  <a:satMod val="130000"/>
                </a:schemeClr>
              </a:gs>
              <a:gs pos="100000">
                <a:schemeClr val="accent2">
                  <a:shade val="94000"/>
                  <a:satMod val="135000"/>
                </a:schemeClr>
              </a:gs>
            </a:gsLst>
            <a:lin ang="162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pivotFmt>
      <c:pivotFmt>
        <c:idx val="9"/>
        <c:spPr>
          <a:gradFill rotWithShape="1">
            <a:gsLst>
              <a:gs pos="0">
                <a:schemeClr val="accent2">
                  <a:shade val="51000"/>
                  <a:satMod val="130000"/>
                </a:schemeClr>
              </a:gs>
              <a:gs pos="80000">
                <a:schemeClr val="accent2">
                  <a:shade val="93000"/>
                  <a:satMod val="130000"/>
                </a:schemeClr>
              </a:gs>
              <a:gs pos="100000">
                <a:schemeClr val="accent2">
                  <a:shade val="94000"/>
                  <a:satMod val="135000"/>
                </a:schemeClr>
              </a:gs>
            </a:gsLst>
            <a:lin ang="162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pivotFmt>
      <c:pivotFmt>
        <c:idx val="10"/>
        <c:spPr>
          <a:gradFill rotWithShape="1">
            <a:gsLst>
              <a:gs pos="0">
                <a:schemeClr val="accent2">
                  <a:shade val="51000"/>
                  <a:satMod val="130000"/>
                </a:schemeClr>
              </a:gs>
              <a:gs pos="80000">
                <a:schemeClr val="accent2">
                  <a:shade val="93000"/>
                  <a:satMod val="130000"/>
                </a:schemeClr>
              </a:gs>
              <a:gs pos="100000">
                <a:schemeClr val="accent2">
                  <a:shade val="94000"/>
                  <a:satMod val="135000"/>
                </a:schemeClr>
              </a:gs>
            </a:gsLst>
            <a:lin ang="162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pivotFmt>
      <c:pivotFmt>
        <c:idx val="11"/>
        <c:spPr>
          <a:gradFill rotWithShape="1">
            <a:gsLst>
              <a:gs pos="0">
                <a:schemeClr val="accent2">
                  <a:shade val="51000"/>
                  <a:satMod val="130000"/>
                </a:schemeClr>
              </a:gs>
              <a:gs pos="80000">
                <a:schemeClr val="accent2">
                  <a:shade val="93000"/>
                  <a:satMod val="130000"/>
                </a:schemeClr>
              </a:gs>
              <a:gs pos="100000">
                <a:schemeClr val="accent2">
                  <a:shade val="94000"/>
                  <a:satMod val="135000"/>
                </a:schemeClr>
              </a:gs>
            </a:gsLst>
            <a:lin ang="162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pivotFmt>
      <c:pivotFmt>
        <c:idx val="12"/>
        <c:spPr>
          <a:gradFill rotWithShape="1">
            <a:gsLst>
              <a:gs pos="0">
                <a:schemeClr val="accent2">
                  <a:shade val="51000"/>
                  <a:satMod val="130000"/>
                </a:schemeClr>
              </a:gs>
              <a:gs pos="80000">
                <a:schemeClr val="accent2">
                  <a:shade val="93000"/>
                  <a:satMod val="130000"/>
                </a:schemeClr>
              </a:gs>
              <a:gs pos="100000">
                <a:schemeClr val="accent2">
                  <a:shade val="94000"/>
                  <a:satMod val="135000"/>
                </a:schemeClr>
              </a:gs>
            </a:gsLst>
            <a:lin ang="162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pivotFmt>
    </c:pivotFmts>
    <c:plotArea>
      <c:layout>
        <c:manualLayout>
          <c:layoutTarget val="inner"/>
          <c:xMode val="edge"/>
          <c:yMode val="edge"/>
          <c:x val="0.21440651184654835"/>
          <c:y val="0.20906373240432516"/>
          <c:w val="0.43784922112085095"/>
          <c:h val="0.69812265662563933"/>
        </c:manualLayout>
      </c:layout>
      <c:pieChart>
        <c:varyColors val="1"/>
        <c:ser>
          <c:idx val="0"/>
          <c:order val="0"/>
          <c:tx>
            <c:strRef>
              <c:f>'Top5'!$B$3</c:f>
              <c:strCache>
                <c:ptCount val="1"/>
                <c:pt idx="0">
                  <c:v>Total</c:v>
                </c:pt>
              </c:strCache>
            </c:strRef>
          </c:tx>
          <c:dPt>
            <c:idx val="0"/>
            <c:bubble3D val="0"/>
            <c:explosion val="12"/>
            <c:spPr>
              <a:solidFill>
                <a:schemeClr val="accent2"/>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1-90DB-4AC1-ACF5-7347EEA9A43E}"/>
              </c:ext>
            </c:extLst>
          </c:dPt>
          <c:dPt>
            <c:idx val="1"/>
            <c:bubble3D val="0"/>
            <c:spPr>
              <a:solidFill>
                <a:schemeClr val="accent4"/>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3-90DB-4AC1-ACF5-7347EEA9A43E}"/>
              </c:ext>
            </c:extLst>
          </c:dPt>
          <c:dPt>
            <c:idx val="2"/>
            <c:bubble3D val="0"/>
            <c:spPr>
              <a:solidFill>
                <a:schemeClr val="accent6"/>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5-90DB-4AC1-ACF5-7347EEA9A43E}"/>
              </c:ext>
            </c:extLst>
          </c:dPt>
          <c:dPt>
            <c:idx val="3"/>
            <c:bubble3D val="0"/>
            <c:spPr>
              <a:solidFill>
                <a:schemeClr val="accent2">
                  <a:lumMod val="60000"/>
                </a:schemeClr>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7-90DB-4AC1-ACF5-7347EEA9A43E}"/>
              </c:ext>
            </c:extLst>
          </c:dPt>
          <c:dPt>
            <c:idx val="4"/>
            <c:bubble3D val="0"/>
            <c:spPr>
              <a:solidFill>
                <a:schemeClr val="accent4">
                  <a:lumMod val="60000"/>
                </a:schemeClr>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9-90DB-4AC1-ACF5-7347EEA9A43E}"/>
              </c:ext>
            </c:extLst>
          </c:dPt>
          <c:dLbls>
            <c:dLbl>
              <c:idx val="1"/>
              <c:spPr>
                <a:noFill/>
                <a:ln>
                  <a:noFill/>
                </a:ln>
                <a:effectLst/>
              </c:spPr>
              <c:txPr>
                <a:bodyPr rot="0" spcFirstLastPara="1" vertOverflow="ellipsis" vert="horz" wrap="square" lIns="38100" tIns="19050" rIns="38100" bIns="19050" anchor="ctr" anchorCtr="1">
                  <a:spAutoFit/>
                </a:bodyPr>
                <a:lstStyle/>
                <a:p>
                  <a:pPr>
                    <a:defRPr sz="3200" b="1" i="0" u="none" strike="noStrike" kern="1200" spc="0" baseline="0">
                      <a:solidFill>
                        <a:schemeClr val="accent4"/>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03-90DB-4AC1-ACF5-7347EEA9A43E}"/>
                </c:ext>
              </c:extLst>
            </c:dLbl>
            <c:dLbl>
              <c:idx val="2"/>
              <c:layout>
                <c:manualLayout>
                  <c:x val="-0.10199939563350228"/>
                  <c:y val="-2.1123485387883358E-2"/>
                </c:manualLayout>
              </c:layout>
              <c:spPr>
                <a:noFill/>
                <a:ln>
                  <a:noFill/>
                </a:ln>
                <a:effectLst/>
              </c:spPr>
              <c:txPr>
                <a:bodyPr rot="0" spcFirstLastPara="1" vertOverflow="ellipsis" vert="horz" wrap="square" lIns="38100" tIns="19050" rIns="38100" bIns="19050" anchor="ctr" anchorCtr="1">
                  <a:spAutoFit/>
                </a:bodyPr>
                <a:lstStyle/>
                <a:p>
                  <a:pPr>
                    <a:defRPr sz="3200" b="1" i="0" u="none" strike="noStrike" kern="1200" spc="0" baseline="0">
                      <a:solidFill>
                        <a:schemeClr val="accent6"/>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5-90DB-4AC1-ACF5-7347EEA9A43E}"/>
                </c:ext>
              </c:extLst>
            </c:dLbl>
            <c:dLbl>
              <c:idx val="3"/>
              <c:spPr>
                <a:noFill/>
                <a:ln>
                  <a:noFill/>
                </a:ln>
                <a:effectLst/>
              </c:spPr>
              <c:txPr>
                <a:bodyPr rot="0" spcFirstLastPara="1" vertOverflow="ellipsis" vert="horz" wrap="square" lIns="38100" tIns="19050" rIns="38100" bIns="19050" anchor="ctr" anchorCtr="1">
                  <a:spAutoFit/>
                </a:bodyPr>
                <a:lstStyle/>
                <a:p>
                  <a:pPr>
                    <a:defRPr sz="3200" b="1" i="0" u="none" strike="noStrike" kern="1200" spc="0" baseline="0">
                      <a:solidFill>
                        <a:schemeClr val="accent2">
                          <a:lumMod val="60000"/>
                        </a:schemeClr>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07-90DB-4AC1-ACF5-7347EEA9A43E}"/>
                </c:ext>
              </c:extLst>
            </c:dLbl>
            <c:dLbl>
              <c:idx val="4"/>
              <c:spPr>
                <a:noFill/>
                <a:ln>
                  <a:noFill/>
                </a:ln>
                <a:effectLst/>
              </c:spPr>
              <c:txPr>
                <a:bodyPr rot="0" spcFirstLastPara="1" vertOverflow="ellipsis" vert="horz" wrap="square" lIns="38100" tIns="19050" rIns="38100" bIns="19050" anchor="ctr" anchorCtr="1">
                  <a:spAutoFit/>
                </a:bodyPr>
                <a:lstStyle/>
                <a:p>
                  <a:pPr>
                    <a:defRPr sz="3200" b="1" i="0" u="none" strike="noStrike" kern="1200" spc="0" baseline="0">
                      <a:solidFill>
                        <a:schemeClr val="accent4">
                          <a:lumMod val="60000"/>
                        </a:schemeClr>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09-90DB-4AC1-ACF5-7347EEA9A43E}"/>
                </c:ext>
              </c:extLst>
            </c:dLbl>
            <c:spPr>
              <a:noFill/>
              <a:ln>
                <a:noFill/>
              </a:ln>
              <a:effectLst/>
            </c:spPr>
            <c:txPr>
              <a:bodyPr rot="0" spcFirstLastPara="1" vertOverflow="ellipsis" vert="horz" wrap="square" lIns="38100" tIns="19050" rIns="38100" bIns="19050" anchor="ctr" anchorCtr="1">
                <a:spAutoFit/>
              </a:bodyPr>
              <a:lstStyle/>
              <a:p>
                <a:pPr>
                  <a:defRPr sz="3200" b="1" i="0" u="none" strike="noStrike" kern="1200" spc="0" baseline="0">
                    <a:solidFill>
                      <a:schemeClr val="accent2"/>
                    </a:solidFill>
                    <a:latin typeface="+mn-lt"/>
                    <a:ea typeface="+mn-ea"/>
                    <a:cs typeface="+mn-cs"/>
                  </a:defRPr>
                </a:pPr>
                <a:endParaRPr lang="en-US"/>
              </a:p>
            </c:txPr>
            <c:dLblPos val="outEnd"/>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'Top5'!$A$4:$A$8</c:f>
              <c:strCache>
                <c:ptCount val="5"/>
                <c:pt idx="0">
                  <c:v>Animals</c:v>
                </c:pt>
                <c:pt idx="1">
                  <c:v>Science</c:v>
                </c:pt>
                <c:pt idx="2">
                  <c:v>Healthy Eating</c:v>
                </c:pt>
                <c:pt idx="3">
                  <c:v>Technology</c:v>
                </c:pt>
                <c:pt idx="4">
                  <c:v>Food</c:v>
                </c:pt>
              </c:strCache>
            </c:strRef>
          </c:cat>
          <c:val>
            <c:numRef>
              <c:f>'Top5'!$B$4:$B$8</c:f>
              <c:numCache>
                <c:formatCode>General</c:formatCode>
                <c:ptCount val="5"/>
                <c:pt idx="0">
                  <c:v>74965</c:v>
                </c:pt>
                <c:pt idx="1">
                  <c:v>71168</c:v>
                </c:pt>
                <c:pt idx="2">
                  <c:v>69339</c:v>
                </c:pt>
                <c:pt idx="3">
                  <c:v>68738</c:v>
                </c:pt>
                <c:pt idx="4">
                  <c:v>66676</c:v>
                </c:pt>
              </c:numCache>
            </c:numRef>
          </c:val>
          <c:extLst>
            <c:ext xmlns:c16="http://schemas.microsoft.com/office/drawing/2014/chart" uri="{C3380CC4-5D6E-409C-BE32-E72D297353CC}">
              <c16:uniqueId val="{0000000A-90DB-4AC1-ACF5-7347EEA9A43E}"/>
            </c:ext>
          </c:extLst>
        </c:ser>
        <c:dLbls>
          <c:dLblPos val="outEnd"/>
          <c:showLegendKey val="0"/>
          <c:showVal val="0"/>
          <c:showCatName val="1"/>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extLst>
    <c:ext xmlns:c14="http://schemas.microsoft.com/office/drawing/2007/8/2/chart" uri="{781A3756-C4B2-4CAC-9D66-4F8BD8637D16}">
      <c14:pivotOptions>
        <c14:dropZoneFilter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61DB63D-33AD-2026-9C88-C87974D77512}"/>
              </a:ext>
            </a:extLst>
          </p:cNvPr>
          <p:cNvSpPr>
            <a:spLocks noGrp="1"/>
          </p:cNvSpPr>
          <p:nvPr>
            <p:ph type="hdr" sz="quarter"/>
          </p:nvPr>
        </p:nvSpPr>
        <p:spPr>
          <a:xfrm>
            <a:off x="0" y="0"/>
            <a:ext cx="3962400" cy="342900"/>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a:defRPr/>
            </a:pPr>
            <a:endParaRPr lang="cs-CZ"/>
          </a:p>
        </p:txBody>
      </p:sp>
      <p:sp>
        <p:nvSpPr>
          <p:cNvPr id="3" name="Date Placeholder 2">
            <a:extLst>
              <a:ext uri="{FF2B5EF4-FFF2-40B4-BE49-F238E27FC236}">
                <a16:creationId xmlns:a16="http://schemas.microsoft.com/office/drawing/2014/main" id="{E9E27992-06B2-5D65-B387-505107D0A51C}"/>
              </a:ext>
            </a:extLst>
          </p:cNvPr>
          <p:cNvSpPr>
            <a:spLocks noGrp="1"/>
          </p:cNvSpPr>
          <p:nvPr>
            <p:ph type="dt" idx="1"/>
          </p:nvPr>
        </p:nvSpPr>
        <p:spPr>
          <a:xfrm>
            <a:off x="5180013" y="0"/>
            <a:ext cx="3962400" cy="342900"/>
          </a:xfrm>
          <a:prstGeom prst="rect">
            <a:avLst/>
          </a:prstGeom>
        </p:spPr>
        <p:txBody>
          <a:bodyPr vert="horz" lIns="91440" tIns="45720" rIns="91440" bIns="45720" rtlCol="0"/>
          <a:lstStyle>
            <a:lvl1pPr algn="r" eaLnBrk="1" fontAlgn="auto" hangingPunct="1">
              <a:spcBef>
                <a:spcPts val="0"/>
              </a:spcBef>
              <a:spcAft>
                <a:spcPts val="0"/>
              </a:spcAft>
              <a:defRPr sz="1200" smtClean="0">
                <a:latin typeface="+mn-lt"/>
              </a:defRPr>
            </a:lvl1pPr>
          </a:lstStyle>
          <a:p>
            <a:pPr>
              <a:defRPr/>
            </a:pPr>
            <a:fld id="{A030B767-1659-4BDF-A77C-4A2931306278}" type="datetimeFigureOut">
              <a:rPr lang="cs-CZ"/>
              <a:pPr>
                <a:defRPr/>
              </a:pPr>
              <a:t>11.05.2022</a:t>
            </a:fld>
            <a:endParaRPr lang="cs-CZ"/>
          </a:p>
        </p:txBody>
      </p:sp>
      <p:sp>
        <p:nvSpPr>
          <p:cNvPr id="4" name="Slide Image Placeholder 3">
            <a:extLst>
              <a:ext uri="{FF2B5EF4-FFF2-40B4-BE49-F238E27FC236}">
                <a16:creationId xmlns:a16="http://schemas.microsoft.com/office/drawing/2014/main" id="{68F0733F-6D31-8DA4-1F8A-53E5685CD55E}"/>
              </a:ext>
            </a:extLst>
          </p:cNvPr>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pPr lvl="0"/>
            <a:endParaRPr lang="cs-CZ" noProof="0"/>
          </a:p>
        </p:txBody>
      </p:sp>
      <p:sp>
        <p:nvSpPr>
          <p:cNvPr id="5" name="Notes Placeholder 4">
            <a:extLst>
              <a:ext uri="{FF2B5EF4-FFF2-40B4-BE49-F238E27FC236}">
                <a16:creationId xmlns:a16="http://schemas.microsoft.com/office/drawing/2014/main" id="{846516C7-D33C-F809-7500-F9226A612CF4}"/>
              </a:ext>
            </a:extLst>
          </p:cNvPr>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cs-CZ" noProof="0"/>
          </a:p>
        </p:txBody>
      </p:sp>
      <p:sp>
        <p:nvSpPr>
          <p:cNvPr id="6" name="Footer Placeholder 5">
            <a:extLst>
              <a:ext uri="{FF2B5EF4-FFF2-40B4-BE49-F238E27FC236}">
                <a16:creationId xmlns:a16="http://schemas.microsoft.com/office/drawing/2014/main" id="{14148CD8-C502-B496-2E88-A7201DC9FC55}"/>
              </a:ext>
            </a:extLst>
          </p:cNvPr>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a:defRPr/>
            </a:pPr>
            <a:endParaRPr lang="cs-CZ"/>
          </a:p>
        </p:txBody>
      </p:sp>
      <p:sp>
        <p:nvSpPr>
          <p:cNvPr id="7" name="Slide Number Placeholder 6">
            <a:extLst>
              <a:ext uri="{FF2B5EF4-FFF2-40B4-BE49-F238E27FC236}">
                <a16:creationId xmlns:a16="http://schemas.microsoft.com/office/drawing/2014/main" id="{CA3B4D42-861E-7BB6-571F-1AC885C3F5AC}"/>
              </a:ext>
            </a:extLst>
          </p:cNvPr>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eaLnBrk="1" fontAlgn="auto" hangingPunct="1">
              <a:spcBef>
                <a:spcPts val="0"/>
              </a:spcBef>
              <a:spcAft>
                <a:spcPts val="0"/>
              </a:spcAft>
              <a:defRPr sz="1200" smtClean="0">
                <a:latin typeface="+mn-lt"/>
              </a:defRPr>
            </a:lvl1pPr>
          </a:lstStyle>
          <a:p>
            <a:pPr>
              <a:defRPr/>
            </a:pPr>
            <a:fld id="{E5FDDC76-E664-4F36-A4F2-8AB53BECD8EE}" type="slidenum">
              <a:rPr lang="cs-CZ"/>
              <a:pPr>
                <a:defRPr/>
              </a:pPr>
              <a:t>‹#›</a:t>
            </a:fld>
            <a:endParaRPr lang="cs-CZ"/>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mn-lt"/>
        <a:ea typeface="+mn-ea"/>
        <a:cs typeface="+mn-cs"/>
      </a:defRPr>
    </a:lvl1pPr>
    <a:lvl2pPr marL="457200" algn="l" rtl="0" fontAlgn="base">
      <a:spcBef>
        <a:spcPct val="30000"/>
      </a:spcBef>
      <a:spcAft>
        <a:spcPct val="0"/>
      </a:spcAft>
      <a:defRPr sz="1200" kern="1200">
        <a:solidFill>
          <a:schemeClr val="tx1"/>
        </a:solidFill>
        <a:latin typeface="+mn-lt"/>
        <a:ea typeface="+mn-ea"/>
        <a:cs typeface="+mn-cs"/>
      </a:defRPr>
    </a:lvl2pPr>
    <a:lvl3pPr marL="914400" algn="l" rtl="0" fontAlgn="base">
      <a:spcBef>
        <a:spcPct val="30000"/>
      </a:spcBef>
      <a:spcAft>
        <a:spcPct val="0"/>
      </a:spcAft>
      <a:defRPr sz="1200" kern="1200">
        <a:solidFill>
          <a:schemeClr val="tx1"/>
        </a:solidFill>
        <a:latin typeface="+mn-lt"/>
        <a:ea typeface="+mn-ea"/>
        <a:cs typeface="+mn-cs"/>
      </a:defRPr>
    </a:lvl3pPr>
    <a:lvl4pPr marL="1371600" algn="l" rtl="0" fontAlgn="base">
      <a:spcBef>
        <a:spcPct val="30000"/>
      </a:spcBef>
      <a:spcAft>
        <a:spcPct val="0"/>
      </a:spcAft>
      <a:defRPr sz="1200" kern="1200">
        <a:solidFill>
          <a:schemeClr val="tx1"/>
        </a:solidFill>
        <a:latin typeface="+mn-lt"/>
        <a:ea typeface="+mn-ea"/>
        <a:cs typeface="+mn-cs"/>
      </a:defRPr>
    </a:lvl4pPr>
    <a:lvl5pPr marL="182880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 /><Relationship Id="rId1" Type="http://schemas.openxmlformats.org/officeDocument/2006/relationships/notesMaster" Target="../notesMasters/notesMaster1.xml" /></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 /><Relationship Id="rId1" Type="http://schemas.openxmlformats.org/officeDocument/2006/relationships/notesMaster" Target="../notesMasters/notesMaster1.xml" /></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 /><Relationship Id="rId1" Type="http://schemas.openxmlformats.org/officeDocument/2006/relationships/notesMaster" Target="../notesMasters/notesMaster1.xml" /></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 /><Relationship Id="rId1"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 /><Relationship Id="rId1" Type="http://schemas.openxmlformats.org/officeDocument/2006/relationships/notesMaster" Target="../notesMasters/notesMaster1.xml" /></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 /><Relationship Id="rId1" Type="http://schemas.openxmlformats.org/officeDocument/2006/relationships/notesMaster" Target="../notesMasters/notesMaster1.xml" /></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 /><Relationship Id="rId1" Type="http://schemas.openxmlformats.org/officeDocument/2006/relationships/notesMaster" Target="../notesMasters/notesMaster1.xml" /></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 /><Relationship Id="rId1" Type="http://schemas.openxmlformats.org/officeDocument/2006/relationships/notesMaster" Target="../notesMasters/notesMaster1.xml" /></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 /><Relationship Id="rId1" Type="http://schemas.openxmlformats.org/officeDocument/2006/relationships/notesMaster" Target="../notesMasters/notesMaster1.xml" /></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 /><Relationship Id="rId1" Type="http://schemas.openxmlformats.org/officeDocument/2006/relationships/notesMaster" Target="../notesMasters/notesMaster1.xml" /></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 /><Relationship Id="rId1" Type="http://schemas.openxmlformats.org/officeDocument/2006/relationships/notesMaster" Target="../notesMasters/notesMaster1.xml" /></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Header Placeholder 1">
            <a:extLst>
              <a:ext uri="{FF2B5EF4-FFF2-40B4-BE49-F238E27FC236}">
                <a16:creationId xmlns:a16="http://schemas.microsoft.com/office/drawing/2014/main" id="{FD3F968D-8B29-6446-B3D8-16CEA1729047}"/>
              </a:ext>
            </a:extLst>
          </p:cNvPr>
          <p:cNvSpPr>
            <a:spLocks noGrp="1" noChangeArrowheads="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fontAlgn="base">
              <a:spcBef>
                <a:spcPct val="0"/>
              </a:spcBef>
              <a:spcAft>
                <a:spcPct val="0"/>
              </a:spcAft>
              <a:defRPr>
                <a:solidFill>
                  <a:schemeClr val="tx1"/>
                </a:solidFill>
                <a:latin typeface="Times New Roman" panose="02020603050405020304" pitchFamily="18" charset="0"/>
              </a:defRPr>
            </a:lvl6pPr>
            <a:lvl7pPr marL="2971800" indent="-228600" fontAlgn="base">
              <a:spcBef>
                <a:spcPct val="0"/>
              </a:spcBef>
              <a:spcAft>
                <a:spcPct val="0"/>
              </a:spcAft>
              <a:defRPr>
                <a:solidFill>
                  <a:schemeClr val="tx1"/>
                </a:solidFill>
                <a:latin typeface="Times New Roman" panose="02020603050405020304" pitchFamily="18" charset="0"/>
              </a:defRPr>
            </a:lvl7pPr>
            <a:lvl8pPr marL="3429000" indent="-228600" fontAlgn="base">
              <a:spcBef>
                <a:spcPct val="0"/>
              </a:spcBef>
              <a:spcAft>
                <a:spcPct val="0"/>
              </a:spcAft>
              <a:defRPr>
                <a:solidFill>
                  <a:schemeClr val="tx1"/>
                </a:solidFill>
                <a:latin typeface="Times New Roman" panose="02020603050405020304" pitchFamily="18" charset="0"/>
              </a:defRPr>
            </a:lvl8pPr>
            <a:lvl9pPr marL="3886200" indent="-228600" fontAlgn="base">
              <a:spcBef>
                <a:spcPct val="0"/>
              </a:spcBef>
              <a:spcAft>
                <a:spcPct val="0"/>
              </a:spcAft>
              <a:defRPr>
                <a:solidFill>
                  <a:schemeClr val="tx1"/>
                </a:solidFill>
                <a:latin typeface="Times New Roman" panose="02020603050405020304" pitchFamily="18" charset="0"/>
              </a:defRPr>
            </a:lvl9pPr>
          </a:lstStyle>
          <a:p>
            <a:pPr fontAlgn="base">
              <a:spcBef>
                <a:spcPct val="0"/>
              </a:spcBef>
              <a:spcAft>
                <a:spcPct val="0"/>
              </a:spcAft>
            </a:pPr>
            <a:endParaRPr lang="cs-CZ" altLang="en-US">
              <a:latin typeface="Calibri" panose="020F0502020204030204" pitchFamily="34" charset="0"/>
            </a:endParaRPr>
          </a:p>
        </p:txBody>
      </p:sp>
      <p:sp>
        <p:nvSpPr>
          <p:cNvPr id="4099" name="Date Placeholder 2">
            <a:extLst>
              <a:ext uri="{FF2B5EF4-FFF2-40B4-BE49-F238E27FC236}">
                <a16:creationId xmlns:a16="http://schemas.microsoft.com/office/drawing/2014/main" id="{CD97442B-B78D-E11A-3AEC-A35F14A1F5E0}"/>
              </a:ext>
            </a:extLst>
          </p:cNvPr>
          <p:cNvSpPr>
            <a:spLocks noGrp="1" noChangeArrowheads="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fontAlgn="base">
              <a:spcBef>
                <a:spcPct val="0"/>
              </a:spcBef>
              <a:spcAft>
                <a:spcPct val="0"/>
              </a:spcAft>
              <a:defRPr>
                <a:solidFill>
                  <a:schemeClr val="tx1"/>
                </a:solidFill>
                <a:latin typeface="Times New Roman" panose="02020603050405020304" pitchFamily="18" charset="0"/>
              </a:defRPr>
            </a:lvl6pPr>
            <a:lvl7pPr marL="2971800" indent="-228600" fontAlgn="base">
              <a:spcBef>
                <a:spcPct val="0"/>
              </a:spcBef>
              <a:spcAft>
                <a:spcPct val="0"/>
              </a:spcAft>
              <a:defRPr>
                <a:solidFill>
                  <a:schemeClr val="tx1"/>
                </a:solidFill>
                <a:latin typeface="Times New Roman" panose="02020603050405020304" pitchFamily="18" charset="0"/>
              </a:defRPr>
            </a:lvl7pPr>
            <a:lvl8pPr marL="3429000" indent="-228600" fontAlgn="base">
              <a:spcBef>
                <a:spcPct val="0"/>
              </a:spcBef>
              <a:spcAft>
                <a:spcPct val="0"/>
              </a:spcAft>
              <a:defRPr>
                <a:solidFill>
                  <a:schemeClr val="tx1"/>
                </a:solidFill>
                <a:latin typeface="Times New Roman" panose="02020603050405020304" pitchFamily="18" charset="0"/>
              </a:defRPr>
            </a:lvl8pPr>
            <a:lvl9pPr marL="3886200" indent="-228600" fontAlgn="base">
              <a:spcBef>
                <a:spcPct val="0"/>
              </a:spcBef>
              <a:spcAft>
                <a:spcPct val="0"/>
              </a:spcAft>
              <a:defRPr>
                <a:solidFill>
                  <a:schemeClr val="tx1"/>
                </a:solidFill>
                <a:latin typeface="Times New Roman" panose="02020603050405020304" pitchFamily="18" charset="0"/>
              </a:defRPr>
            </a:lvl9pPr>
          </a:lstStyle>
          <a:p>
            <a:pPr fontAlgn="base">
              <a:spcBef>
                <a:spcPct val="0"/>
              </a:spcBef>
              <a:spcAft>
                <a:spcPct val="0"/>
              </a:spcAft>
            </a:pPr>
            <a:fld id="{F360CE62-1C0D-42F7-A1F6-B8AA35DF5096}" type="datetime1">
              <a:rPr lang="cs-CZ" altLang="en-US">
                <a:latin typeface="Calibri" panose="020F0502020204030204" pitchFamily="34" charset="0"/>
              </a:rPr>
              <a:pPr fontAlgn="base">
                <a:spcBef>
                  <a:spcPct val="0"/>
                </a:spcBef>
                <a:spcAft>
                  <a:spcPct val="0"/>
                </a:spcAft>
              </a:pPr>
              <a:t>11.05.2022</a:t>
            </a:fld>
            <a:endParaRPr lang="cs-CZ" altLang="en-US">
              <a:latin typeface="Calibri" panose="020F0502020204030204" pitchFamily="34" charset="0"/>
            </a:endParaRPr>
          </a:p>
        </p:txBody>
      </p:sp>
      <p:sp>
        <p:nvSpPr>
          <p:cNvPr id="4100" name="Slide Image Placeholder 3">
            <a:extLst>
              <a:ext uri="{FF2B5EF4-FFF2-40B4-BE49-F238E27FC236}">
                <a16:creationId xmlns:a16="http://schemas.microsoft.com/office/drawing/2014/main" id="{04591CF8-A858-72C6-FBA8-5FB41BC72621}"/>
              </a:ext>
            </a:extLst>
          </p:cNvPr>
          <p:cNvSpPr>
            <a:spLocks noGrp="1" noRot="1" noChangeAspect="1" noTextEdit="1"/>
          </p:cNvSpPr>
          <p:nvPr>
            <p:ph type="sldImg" idx="2"/>
          </p:nvPr>
        </p:nvSpPr>
        <p:spPr bwMode="auto">
          <a:xfrm>
            <a:off x="2290763" y="512763"/>
            <a:ext cx="4562475" cy="2566987"/>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101" name="Notes Placeholder 4">
            <a:extLst>
              <a:ext uri="{FF2B5EF4-FFF2-40B4-BE49-F238E27FC236}">
                <a16:creationId xmlns:a16="http://schemas.microsoft.com/office/drawing/2014/main" id="{2CBCA742-6AE0-8A04-FF16-F4BBADB4D7CC}"/>
              </a:ext>
            </a:extLst>
          </p:cNvPr>
          <p:cNvSpPr>
            <a:spLocks noGrp="1" noChangeArrowheads="1"/>
          </p:cNvSpPr>
          <p:nvPr>
            <p:ph type="body"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Hello and welcome, my name is Salma Ibrahim and today I will be presenting to you the results of the Data Analytics task.</a:t>
            </a:r>
          </a:p>
        </p:txBody>
      </p:sp>
      <p:sp>
        <p:nvSpPr>
          <p:cNvPr id="4102" name="Footer Placeholder 5">
            <a:extLst>
              <a:ext uri="{FF2B5EF4-FFF2-40B4-BE49-F238E27FC236}">
                <a16:creationId xmlns:a16="http://schemas.microsoft.com/office/drawing/2014/main" id="{D712D972-284E-7120-0B9C-E60D22086C7D}"/>
              </a:ext>
            </a:extLst>
          </p:cNvPr>
          <p:cNvSpPr>
            <a:spLocks noGrp="1" noChangeArrowheads="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fontAlgn="base">
              <a:spcBef>
                <a:spcPct val="0"/>
              </a:spcBef>
              <a:spcAft>
                <a:spcPct val="0"/>
              </a:spcAft>
              <a:defRPr>
                <a:solidFill>
                  <a:schemeClr val="tx1"/>
                </a:solidFill>
                <a:latin typeface="Times New Roman" panose="02020603050405020304" pitchFamily="18" charset="0"/>
              </a:defRPr>
            </a:lvl6pPr>
            <a:lvl7pPr marL="2971800" indent="-228600" fontAlgn="base">
              <a:spcBef>
                <a:spcPct val="0"/>
              </a:spcBef>
              <a:spcAft>
                <a:spcPct val="0"/>
              </a:spcAft>
              <a:defRPr>
                <a:solidFill>
                  <a:schemeClr val="tx1"/>
                </a:solidFill>
                <a:latin typeface="Times New Roman" panose="02020603050405020304" pitchFamily="18" charset="0"/>
              </a:defRPr>
            </a:lvl7pPr>
            <a:lvl8pPr marL="3429000" indent="-228600" fontAlgn="base">
              <a:spcBef>
                <a:spcPct val="0"/>
              </a:spcBef>
              <a:spcAft>
                <a:spcPct val="0"/>
              </a:spcAft>
              <a:defRPr>
                <a:solidFill>
                  <a:schemeClr val="tx1"/>
                </a:solidFill>
                <a:latin typeface="Times New Roman" panose="02020603050405020304" pitchFamily="18" charset="0"/>
              </a:defRPr>
            </a:lvl8pPr>
            <a:lvl9pPr marL="3886200" indent="-228600" fontAlgn="base">
              <a:spcBef>
                <a:spcPct val="0"/>
              </a:spcBef>
              <a:spcAft>
                <a:spcPct val="0"/>
              </a:spcAft>
              <a:defRPr>
                <a:solidFill>
                  <a:schemeClr val="tx1"/>
                </a:solidFill>
                <a:latin typeface="Times New Roman" panose="02020603050405020304" pitchFamily="18" charset="0"/>
              </a:defRPr>
            </a:lvl9pPr>
          </a:lstStyle>
          <a:p>
            <a:pPr fontAlgn="base">
              <a:spcBef>
                <a:spcPct val="0"/>
              </a:spcBef>
              <a:spcAft>
                <a:spcPct val="0"/>
              </a:spcAft>
            </a:pPr>
            <a:endParaRPr lang="cs-CZ" altLang="en-US">
              <a:latin typeface="Calibri" panose="020F0502020204030204" pitchFamily="34" charset="0"/>
            </a:endParaRPr>
          </a:p>
        </p:txBody>
      </p:sp>
      <p:sp>
        <p:nvSpPr>
          <p:cNvPr id="4103" name="Slide Number Placeholder 6">
            <a:extLst>
              <a:ext uri="{FF2B5EF4-FFF2-40B4-BE49-F238E27FC236}">
                <a16:creationId xmlns:a16="http://schemas.microsoft.com/office/drawing/2014/main" id="{6032446E-D10D-0561-D973-38B041F93F32}"/>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fontAlgn="base">
              <a:spcBef>
                <a:spcPct val="0"/>
              </a:spcBef>
              <a:spcAft>
                <a:spcPct val="0"/>
              </a:spcAft>
              <a:defRPr>
                <a:solidFill>
                  <a:schemeClr val="tx1"/>
                </a:solidFill>
                <a:latin typeface="Times New Roman" panose="02020603050405020304" pitchFamily="18" charset="0"/>
              </a:defRPr>
            </a:lvl6pPr>
            <a:lvl7pPr marL="2971800" indent="-228600" fontAlgn="base">
              <a:spcBef>
                <a:spcPct val="0"/>
              </a:spcBef>
              <a:spcAft>
                <a:spcPct val="0"/>
              </a:spcAft>
              <a:defRPr>
                <a:solidFill>
                  <a:schemeClr val="tx1"/>
                </a:solidFill>
                <a:latin typeface="Times New Roman" panose="02020603050405020304" pitchFamily="18" charset="0"/>
              </a:defRPr>
            </a:lvl7pPr>
            <a:lvl8pPr marL="3429000" indent="-228600" fontAlgn="base">
              <a:spcBef>
                <a:spcPct val="0"/>
              </a:spcBef>
              <a:spcAft>
                <a:spcPct val="0"/>
              </a:spcAft>
              <a:defRPr>
                <a:solidFill>
                  <a:schemeClr val="tx1"/>
                </a:solidFill>
                <a:latin typeface="Times New Roman" panose="02020603050405020304" pitchFamily="18" charset="0"/>
              </a:defRPr>
            </a:lvl8pPr>
            <a:lvl9pPr marL="3886200" indent="-228600" fontAlgn="base">
              <a:spcBef>
                <a:spcPct val="0"/>
              </a:spcBef>
              <a:spcAft>
                <a:spcPct val="0"/>
              </a:spcAft>
              <a:defRPr>
                <a:solidFill>
                  <a:schemeClr val="tx1"/>
                </a:solidFill>
                <a:latin typeface="Times New Roman" panose="02020603050405020304" pitchFamily="18" charset="0"/>
              </a:defRPr>
            </a:lvl9pPr>
          </a:lstStyle>
          <a:p>
            <a:pPr fontAlgn="base">
              <a:spcBef>
                <a:spcPct val="0"/>
              </a:spcBef>
              <a:spcAft>
                <a:spcPct val="0"/>
              </a:spcAft>
            </a:pPr>
            <a:fld id="{423051DB-D18C-4920-8A5B-116B88EFD663}" type="slidenum">
              <a:rPr lang="cs-CZ" altLang="en-US">
                <a:latin typeface="Calibri" panose="020F0502020204030204" pitchFamily="34" charset="0"/>
              </a:rPr>
              <a:pPr fontAlgn="base">
                <a:spcBef>
                  <a:spcPct val="0"/>
                </a:spcBef>
                <a:spcAft>
                  <a:spcPct val="0"/>
                </a:spcAft>
              </a:pPr>
              <a:t>1</a:t>
            </a:fld>
            <a:endParaRPr lang="cs-CZ" altLang="en-US">
              <a:latin typeface="Calibri" panose="020F0502020204030204"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Header Placeholder 1">
            <a:extLst>
              <a:ext uri="{FF2B5EF4-FFF2-40B4-BE49-F238E27FC236}">
                <a16:creationId xmlns:a16="http://schemas.microsoft.com/office/drawing/2014/main" id="{21178A90-3683-A714-9E6D-132180621894}"/>
              </a:ext>
            </a:extLst>
          </p:cNvPr>
          <p:cNvSpPr>
            <a:spLocks noGrp="1" noChangeArrowheads="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fontAlgn="base">
              <a:spcBef>
                <a:spcPct val="0"/>
              </a:spcBef>
              <a:spcAft>
                <a:spcPct val="0"/>
              </a:spcAft>
              <a:defRPr>
                <a:solidFill>
                  <a:schemeClr val="tx1"/>
                </a:solidFill>
                <a:latin typeface="Times New Roman" panose="02020603050405020304" pitchFamily="18" charset="0"/>
              </a:defRPr>
            </a:lvl6pPr>
            <a:lvl7pPr marL="2971800" indent="-228600" fontAlgn="base">
              <a:spcBef>
                <a:spcPct val="0"/>
              </a:spcBef>
              <a:spcAft>
                <a:spcPct val="0"/>
              </a:spcAft>
              <a:defRPr>
                <a:solidFill>
                  <a:schemeClr val="tx1"/>
                </a:solidFill>
                <a:latin typeface="Times New Roman" panose="02020603050405020304" pitchFamily="18" charset="0"/>
              </a:defRPr>
            </a:lvl7pPr>
            <a:lvl8pPr marL="3429000" indent="-228600" fontAlgn="base">
              <a:spcBef>
                <a:spcPct val="0"/>
              </a:spcBef>
              <a:spcAft>
                <a:spcPct val="0"/>
              </a:spcAft>
              <a:defRPr>
                <a:solidFill>
                  <a:schemeClr val="tx1"/>
                </a:solidFill>
                <a:latin typeface="Times New Roman" panose="02020603050405020304" pitchFamily="18" charset="0"/>
              </a:defRPr>
            </a:lvl8pPr>
            <a:lvl9pPr marL="3886200" indent="-228600" fontAlgn="base">
              <a:spcBef>
                <a:spcPct val="0"/>
              </a:spcBef>
              <a:spcAft>
                <a:spcPct val="0"/>
              </a:spcAft>
              <a:defRPr>
                <a:solidFill>
                  <a:schemeClr val="tx1"/>
                </a:solidFill>
                <a:latin typeface="Times New Roman" panose="02020603050405020304" pitchFamily="18" charset="0"/>
              </a:defRPr>
            </a:lvl9pPr>
          </a:lstStyle>
          <a:p>
            <a:pPr fontAlgn="base">
              <a:spcBef>
                <a:spcPct val="0"/>
              </a:spcBef>
              <a:spcAft>
                <a:spcPct val="0"/>
              </a:spcAft>
            </a:pPr>
            <a:endParaRPr lang="cs-CZ" altLang="en-US">
              <a:latin typeface="Calibri" panose="020F0502020204030204" pitchFamily="34" charset="0"/>
            </a:endParaRPr>
          </a:p>
        </p:txBody>
      </p:sp>
      <p:sp>
        <p:nvSpPr>
          <p:cNvPr id="22531" name="Date Placeholder 2">
            <a:extLst>
              <a:ext uri="{FF2B5EF4-FFF2-40B4-BE49-F238E27FC236}">
                <a16:creationId xmlns:a16="http://schemas.microsoft.com/office/drawing/2014/main" id="{3A76FF9C-A2FD-BC67-3F56-482706AFC0BB}"/>
              </a:ext>
            </a:extLst>
          </p:cNvPr>
          <p:cNvSpPr>
            <a:spLocks noGrp="1" noChangeArrowheads="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fontAlgn="base">
              <a:spcBef>
                <a:spcPct val="0"/>
              </a:spcBef>
              <a:spcAft>
                <a:spcPct val="0"/>
              </a:spcAft>
              <a:defRPr>
                <a:solidFill>
                  <a:schemeClr val="tx1"/>
                </a:solidFill>
                <a:latin typeface="Times New Roman" panose="02020603050405020304" pitchFamily="18" charset="0"/>
              </a:defRPr>
            </a:lvl6pPr>
            <a:lvl7pPr marL="2971800" indent="-228600" fontAlgn="base">
              <a:spcBef>
                <a:spcPct val="0"/>
              </a:spcBef>
              <a:spcAft>
                <a:spcPct val="0"/>
              </a:spcAft>
              <a:defRPr>
                <a:solidFill>
                  <a:schemeClr val="tx1"/>
                </a:solidFill>
                <a:latin typeface="Times New Roman" panose="02020603050405020304" pitchFamily="18" charset="0"/>
              </a:defRPr>
            </a:lvl7pPr>
            <a:lvl8pPr marL="3429000" indent="-228600" fontAlgn="base">
              <a:spcBef>
                <a:spcPct val="0"/>
              </a:spcBef>
              <a:spcAft>
                <a:spcPct val="0"/>
              </a:spcAft>
              <a:defRPr>
                <a:solidFill>
                  <a:schemeClr val="tx1"/>
                </a:solidFill>
                <a:latin typeface="Times New Roman" panose="02020603050405020304" pitchFamily="18" charset="0"/>
              </a:defRPr>
            </a:lvl8pPr>
            <a:lvl9pPr marL="3886200" indent="-228600" fontAlgn="base">
              <a:spcBef>
                <a:spcPct val="0"/>
              </a:spcBef>
              <a:spcAft>
                <a:spcPct val="0"/>
              </a:spcAft>
              <a:defRPr>
                <a:solidFill>
                  <a:schemeClr val="tx1"/>
                </a:solidFill>
                <a:latin typeface="Times New Roman" panose="02020603050405020304" pitchFamily="18" charset="0"/>
              </a:defRPr>
            </a:lvl9pPr>
          </a:lstStyle>
          <a:p>
            <a:pPr fontAlgn="base">
              <a:spcBef>
                <a:spcPct val="0"/>
              </a:spcBef>
              <a:spcAft>
                <a:spcPct val="0"/>
              </a:spcAft>
            </a:pPr>
            <a:fld id="{9AD7B97E-70AB-466E-AD9F-F850BDB38C31}" type="datetime1">
              <a:rPr lang="cs-CZ" altLang="en-US">
                <a:latin typeface="Calibri" panose="020F0502020204030204" pitchFamily="34" charset="0"/>
              </a:rPr>
              <a:pPr fontAlgn="base">
                <a:spcBef>
                  <a:spcPct val="0"/>
                </a:spcBef>
                <a:spcAft>
                  <a:spcPct val="0"/>
                </a:spcAft>
              </a:pPr>
              <a:t>11.05.2022</a:t>
            </a:fld>
            <a:endParaRPr lang="cs-CZ" altLang="en-US">
              <a:latin typeface="Calibri" panose="020F0502020204030204" pitchFamily="34" charset="0"/>
            </a:endParaRPr>
          </a:p>
        </p:txBody>
      </p:sp>
      <p:sp>
        <p:nvSpPr>
          <p:cNvPr id="22532" name="Slide Image Placeholder 3">
            <a:extLst>
              <a:ext uri="{FF2B5EF4-FFF2-40B4-BE49-F238E27FC236}">
                <a16:creationId xmlns:a16="http://schemas.microsoft.com/office/drawing/2014/main" id="{0AE21F98-5E2A-0027-7855-BF0BE0EBE0F8}"/>
              </a:ext>
            </a:extLst>
          </p:cNvPr>
          <p:cNvSpPr>
            <a:spLocks noGrp="1" noRot="1" noChangeAspect="1" noTextEdit="1"/>
          </p:cNvSpPr>
          <p:nvPr>
            <p:ph type="sldImg" idx="2"/>
          </p:nvPr>
        </p:nvSpPr>
        <p:spPr bwMode="auto">
          <a:xfrm>
            <a:off x="2290763" y="512763"/>
            <a:ext cx="4562475" cy="2566987"/>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533" name="Notes Placeholder 4">
            <a:extLst>
              <a:ext uri="{FF2B5EF4-FFF2-40B4-BE49-F238E27FC236}">
                <a16:creationId xmlns:a16="http://schemas.microsoft.com/office/drawing/2014/main" id="{5916886B-33F5-8C9B-F8D1-3650D738CCFC}"/>
              </a:ext>
            </a:extLst>
          </p:cNvPr>
          <p:cNvSpPr>
            <a:spLocks noGrp="1" noChangeArrowheads="1"/>
          </p:cNvSpPr>
          <p:nvPr>
            <p:ph type="body"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Additionally, you can see from this chart the % split of popularity between the top 5 categories. There is not much difference between each of them.</a:t>
            </a:r>
          </a:p>
          <a:p>
            <a:pPr>
              <a:spcBef>
                <a:spcPct val="0"/>
              </a:spcBef>
            </a:pPr>
            <a:r>
              <a:rPr lang="en-US" altLang="en-US"/>
              <a:t>In fact, we can see there are 3 categories with the same percentage, i.e. all three are popular currently among users. They are Science, Healthy Eating, and Tech. From a certain perspective all three could be related to each other to some degree.</a:t>
            </a:r>
          </a:p>
          <a:p>
            <a:pPr>
              <a:spcBef>
                <a:spcPct val="0"/>
              </a:spcBef>
            </a:pPr>
            <a:endParaRPr lang="en-US" altLang="en-US"/>
          </a:p>
          <a:p>
            <a:pPr>
              <a:spcBef>
                <a:spcPct val="0"/>
              </a:spcBef>
            </a:pPr>
            <a:r>
              <a:rPr lang="en-US" altLang="en-US"/>
              <a:t>Also notice the difference between the 4</a:t>
            </a:r>
            <a:r>
              <a:rPr lang="en-US" altLang="en-US" baseline="30000"/>
              <a:t>th</a:t>
            </a:r>
            <a:r>
              <a:rPr lang="en-US" altLang="en-US"/>
              <a:t> most popular, Tech, and the 5</a:t>
            </a:r>
            <a:r>
              <a:rPr lang="en-US" altLang="en-US" baseline="30000"/>
              <a:t>th</a:t>
            </a:r>
            <a:r>
              <a:rPr lang="en-US" altLang="en-US"/>
              <a:t> most popular, Food, with the difference being 1%</a:t>
            </a:r>
          </a:p>
        </p:txBody>
      </p:sp>
      <p:sp>
        <p:nvSpPr>
          <p:cNvPr id="22534" name="Footer Placeholder 5">
            <a:extLst>
              <a:ext uri="{FF2B5EF4-FFF2-40B4-BE49-F238E27FC236}">
                <a16:creationId xmlns:a16="http://schemas.microsoft.com/office/drawing/2014/main" id="{ECB5C52B-9043-C8FC-D096-13E8015514F8}"/>
              </a:ext>
            </a:extLst>
          </p:cNvPr>
          <p:cNvSpPr>
            <a:spLocks noGrp="1" noChangeArrowheads="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fontAlgn="base">
              <a:spcBef>
                <a:spcPct val="0"/>
              </a:spcBef>
              <a:spcAft>
                <a:spcPct val="0"/>
              </a:spcAft>
              <a:defRPr>
                <a:solidFill>
                  <a:schemeClr val="tx1"/>
                </a:solidFill>
                <a:latin typeface="Times New Roman" panose="02020603050405020304" pitchFamily="18" charset="0"/>
              </a:defRPr>
            </a:lvl6pPr>
            <a:lvl7pPr marL="2971800" indent="-228600" fontAlgn="base">
              <a:spcBef>
                <a:spcPct val="0"/>
              </a:spcBef>
              <a:spcAft>
                <a:spcPct val="0"/>
              </a:spcAft>
              <a:defRPr>
                <a:solidFill>
                  <a:schemeClr val="tx1"/>
                </a:solidFill>
                <a:latin typeface="Times New Roman" panose="02020603050405020304" pitchFamily="18" charset="0"/>
              </a:defRPr>
            </a:lvl7pPr>
            <a:lvl8pPr marL="3429000" indent="-228600" fontAlgn="base">
              <a:spcBef>
                <a:spcPct val="0"/>
              </a:spcBef>
              <a:spcAft>
                <a:spcPct val="0"/>
              </a:spcAft>
              <a:defRPr>
                <a:solidFill>
                  <a:schemeClr val="tx1"/>
                </a:solidFill>
                <a:latin typeface="Times New Roman" panose="02020603050405020304" pitchFamily="18" charset="0"/>
              </a:defRPr>
            </a:lvl8pPr>
            <a:lvl9pPr marL="3886200" indent="-228600" fontAlgn="base">
              <a:spcBef>
                <a:spcPct val="0"/>
              </a:spcBef>
              <a:spcAft>
                <a:spcPct val="0"/>
              </a:spcAft>
              <a:defRPr>
                <a:solidFill>
                  <a:schemeClr val="tx1"/>
                </a:solidFill>
                <a:latin typeface="Times New Roman" panose="02020603050405020304" pitchFamily="18" charset="0"/>
              </a:defRPr>
            </a:lvl9pPr>
          </a:lstStyle>
          <a:p>
            <a:pPr fontAlgn="base">
              <a:spcBef>
                <a:spcPct val="0"/>
              </a:spcBef>
              <a:spcAft>
                <a:spcPct val="0"/>
              </a:spcAft>
            </a:pPr>
            <a:endParaRPr lang="cs-CZ" altLang="en-US">
              <a:latin typeface="Calibri" panose="020F0502020204030204" pitchFamily="34" charset="0"/>
            </a:endParaRPr>
          </a:p>
        </p:txBody>
      </p:sp>
      <p:sp>
        <p:nvSpPr>
          <p:cNvPr id="22535" name="Slide Number Placeholder 6">
            <a:extLst>
              <a:ext uri="{FF2B5EF4-FFF2-40B4-BE49-F238E27FC236}">
                <a16:creationId xmlns:a16="http://schemas.microsoft.com/office/drawing/2014/main" id="{2F0790C8-B706-8A3F-43CC-B3BE6DB37AA4}"/>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fontAlgn="base">
              <a:spcBef>
                <a:spcPct val="0"/>
              </a:spcBef>
              <a:spcAft>
                <a:spcPct val="0"/>
              </a:spcAft>
              <a:defRPr>
                <a:solidFill>
                  <a:schemeClr val="tx1"/>
                </a:solidFill>
                <a:latin typeface="Times New Roman" panose="02020603050405020304" pitchFamily="18" charset="0"/>
              </a:defRPr>
            </a:lvl6pPr>
            <a:lvl7pPr marL="2971800" indent="-228600" fontAlgn="base">
              <a:spcBef>
                <a:spcPct val="0"/>
              </a:spcBef>
              <a:spcAft>
                <a:spcPct val="0"/>
              </a:spcAft>
              <a:defRPr>
                <a:solidFill>
                  <a:schemeClr val="tx1"/>
                </a:solidFill>
                <a:latin typeface="Times New Roman" panose="02020603050405020304" pitchFamily="18" charset="0"/>
              </a:defRPr>
            </a:lvl7pPr>
            <a:lvl8pPr marL="3429000" indent="-228600" fontAlgn="base">
              <a:spcBef>
                <a:spcPct val="0"/>
              </a:spcBef>
              <a:spcAft>
                <a:spcPct val="0"/>
              </a:spcAft>
              <a:defRPr>
                <a:solidFill>
                  <a:schemeClr val="tx1"/>
                </a:solidFill>
                <a:latin typeface="Times New Roman" panose="02020603050405020304" pitchFamily="18" charset="0"/>
              </a:defRPr>
            </a:lvl8pPr>
            <a:lvl9pPr marL="3886200" indent="-228600" fontAlgn="base">
              <a:spcBef>
                <a:spcPct val="0"/>
              </a:spcBef>
              <a:spcAft>
                <a:spcPct val="0"/>
              </a:spcAft>
              <a:defRPr>
                <a:solidFill>
                  <a:schemeClr val="tx1"/>
                </a:solidFill>
                <a:latin typeface="Times New Roman" panose="02020603050405020304" pitchFamily="18" charset="0"/>
              </a:defRPr>
            </a:lvl9pPr>
          </a:lstStyle>
          <a:p>
            <a:pPr fontAlgn="base">
              <a:spcBef>
                <a:spcPct val="0"/>
              </a:spcBef>
              <a:spcAft>
                <a:spcPct val="0"/>
              </a:spcAft>
            </a:pPr>
            <a:fld id="{B407A99B-4426-4DC4-B967-02285D8D0797}" type="slidenum">
              <a:rPr lang="cs-CZ" altLang="en-US">
                <a:latin typeface="Calibri" panose="020F0502020204030204" pitchFamily="34" charset="0"/>
              </a:rPr>
              <a:pPr fontAlgn="base">
                <a:spcBef>
                  <a:spcPct val="0"/>
                </a:spcBef>
                <a:spcAft>
                  <a:spcPct val="0"/>
                </a:spcAft>
              </a:pPr>
              <a:t>10</a:t>
            </a:fld>
            <a:endParaRPr lang="cs-CZ" altLang="en-US">
              <a:latin typeface="Calibri" panose="020F0502020204030204" pitchFamily="34"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Header Placeholder 1">
            <a:extLst>
              <a:ext uri="{FF2B5EF4-FFF2-40B4-BE49-F238E27FC236}">
                <a16:creationId xmlns:a16="http://schemas.microsoft.com/office/drawing/2014/main" id="{77395B80-8E55-E096-C91D-9BEBF9C183FC}"/>
              </a:ext>
            </a:extLst>
          </p:cNvPr>
          <p:cNvSpPr>
            <a:spLocks noGrp="1" noChangeArrowheads="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fontAlgn="base">
              <a:spcBef>
                <a:spcPct val="0"/>
              </a:spcBef>
              <a:spcAft>
                <a:spcPct val="0"/>
              </a:spcAft>
              <a:defRPr>
                <a:solidFill>
                  <a:schemeClr val="tx1"/>
                </a:solidFill>
                <a:latin typeface="Times New Roman" panose="02020603050405020304" pitchFamily="18" charset="0"/>
              </a:defRPr>
            </a:lvl6pPr>
            <a:lvl7pPr marL="2971800" indent="-228600" fontAlgn="base">
              <a:spcBef>
                <a:spcPct val="0"/>
              </a:spcBef>
              <a:spcAft>
                <a:spcPct val="0"/>
              </a:spcAft>
              <a:defRPr>
                <a:solidFill>
                  <a:schemeClr val="tx1"/>
                </a:solidFill>
                <a:latin typeface="Times New Roman" panose="02020603050405020304" pitchFamily="18" charset="0"/>
              </a:defRPr>
            </a:lvl7pPr>
            <a:lvl8pPr marL="3429000" indent="-228600" fontAlgn="base">
              <a:spcBef>
                <a:spcPct val="0"/>
              </a:spcBef>
              <a:spcAft>
                <a:spcPct val="0"/>
              </a:spcAft>
              <a:defRPr>
                <a:solidFill>
                  <a:schemeClr val="tx1"/>
                </a:solidFill>
                <a:latin typeface="Times New Roman" panose="02020603050405020304" pitchFamily="18" charset="0"/>
              </a:defRPr>
            </a:lvl8pPr>
            <a:lvl9pPr marL="3886200" indent="-228600" fontAlgn="base">
              <a:spcBef>
                <a:spcPct val="0"/>
              </a:spcBef>
              <a:spcAft>
                <a:spcPct val="0"/>
              </a:spcAft>
              <a:defRPr>
                <a:solidFill>
                  <a:schemeClr val="tx1"/>
                </a:solidFill>
                <a:latin typeface="Times New Roman" panose="02020603050405020304" pitchFamily="18" charset="0"/>
              </a:defRPr>
            </a:lvl9pPr>
          </a:lstStyle>
          <a:p>
            <a:pPr fontAlgn="base">
              <a:spcBef>
                <a:spcPct val="0"/>
              </a:spcBef>
              <a:spcAft>
                <a:spcPct val="0"/>
              </a:spcAft>
            </a:pPr>
            <a:endParaRPr lang="cs-CZ" altLang="en-US">
              <a:latin typeface="Calibri" panose="020F0502020204030204" pitchFamily="34" charset="0"/>
            </a:endParaRPr>
          </a:p>
        </p:txBody>
      </p:sp>
      <p:sp>
        <p:nvSpPr>
          <p:cNvPr id="24579" name="Date Placeholder 2">
            <a:extLst>
              <a:ext uri="{FF2B5EF4-FFF2-40B4-BE49-F238E27FC236}">
                <a16:creationId xmlns:a16="http://schemas.microsoft.com/office/drawing/2014/main" id="{695B3D7B-7056-7D28-3A82-40C9768AEE24}"/>
              </a:ext>
            </a:extLst>
          </p:cNvPr>
          <p:cNvSpPr>
            <a:spLocks noGrp="1" noChangeArrowheads="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fontAlgn="base">
              <a:spcBef>
                <a:spcPct val="0"/>
              </a:spcBef>
              <a:spcAft>
                <a:spcPct val="0"/>
              </a:spcAft>
              <a:defRPr>
                <a:solidFill>
                  <a:schemeClr val="tx1"/>
                </a:solidFill>
                <a:latin typeface="Times New Roman" panose="02020603050405020304" pitchFamily="18" charset="0"/>
              </a:defRPr>
            </a:lvl6pPr>
            <a:lvl7pPr marL="2971800" indent="-228600" fontAlgn="base">
              <a:spcBef>
                <a:spcPct val="0"/>
              </a:spcBef>
              <a:spcAft>
                <a:spcPct val="0"/>
              </a:spcAft>
              <a:defRPr>
                <a:solidFill>
                  <a:schemeClr val="tx1"/>
                </a:solidFill>
                <a:latin typeface="Times New Roman" panose="02020603050405020304" pitchFamily="18" charset="0"/>
              </a:defRPr>
            </a:lvl7pPr>
            <a:lvl8pPr marL="3429000" indent="-228600" fontAlgn="base">
              <a:spcBef>
                <a:spcPct val="0"/>
              </a:spcBef>
              <a:spcAft>
                <a:spcPct val="0"/>
              </a:spcAft>
              <a:defRPr>
                <a:solidFill>
                  <a:schemeClr val="tx1"/>
                </a:solidFill>
                <a:latin typeface="Times New Roman" panose="02020603050405020304" pitchFamily="18" charset="0"/>
              </a:defRPr>
            </a:lvl8pPr>
            <a:lvl9pPr marL="3886200" indent="-228600" fontAlgn="base">
              <a:spcBef>
                <a:spcPct val="0"/>
              </a:spcBef>
              <a:spcAft>
                <a:spcPct val="0"/>
              </a:spcAft>
              <a:defRPr>
                <a:solidFill>
                  <a:schemeClr val="tx1"/>
                </a:solidFill>
                <a:latin typeface="Times New Roman" panose="02020603050405020304" pitchFamily="18" charset="0"/>
              </a:defRPr>
            </a:lvl9pPr>
          </a:lstStyle>
          <a:p>
            <a:pPr fontAlgn="base">
              <a:spcBef>
                <a:spcPct val="0"/>
              </a:spcBef>
              <a:spcAft>
                <a:spcPct val="0"/>
              </a:spcAft>
            </a:pPr>
            <a:fld id="{17757371-F306-4A83-A46F-CD6279591095}" type="datetime1">
              <a:rPr lang="cs-CZ" altLang="en-US">
                <a:latin typeface="Calibri" panose="020F0502020204030204" pitchFamily="34" charset="0"/>
              </a:rPr>
              <a:pPr fontAlgn="base">
                <a:spcBef>
                  <a:spcPct val="0"/>
                </a:spcBef>
                <a:spcAft>
                  <a:spcPct val="0"/>
                </a:spcAft>
              </a:pPr>
              <a:t>11.05.2022</a:t>
            </a:fld>
            <a:endParaRPr lang="cs-CZ" altLang="en-US">
              <a:latin typeface="Calibri" panose="020F0502020204030204" pitchFamily="34" charset="0"/>
            </a:endParaRPr>
          </a:p>
        </p:txBody>
      </p:sp>
      <p:sp>
        <p:nvSpPr>
          <p:cNvPr id="24580" name="Slide Image Placeholder 3">
            <a:extLst>
              <a:ext uri="{FF2B5EF4-FFF2-40B4-BE49-F238E27FC236}">
                <a16:creationId xmlns:a16="http://schemas.microsoft.com/office/drawing/2014/main" id="{C82C9652-B1C2-64AA-D2E2-D1BA0640A622}"/>
              </a:ext>
            </a:extLst>
          </p:cNvPr>
          <p:cNvSpPr>
            <a:spLocks noGrp="1" noRot="1" noChangeAspect="1" noTextEdit="1"/>
          </p:cNvSpPr>
          <p:nvPr>
            <p:ph type="sldImg" idx="2"/>
          </p:nvPr>
        </p:nvSpPr>
        <p:spPr bwMode="auto">
          <a:xfrm>
            <a:off x="2290763" y="512763"/>
            <a:ext cx="4562475" cy="2566987"/>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 name="Notes Placeholder 4">
            <a:extLst>
              <a:ext uri="{FF2B5EF4-FFF2-40B4-BE49-F238E27FC236}">
                <a16:creationId xmlns:a16="http://schemas.microsoft.com/office/drawing/2014/main" id="{0685670F-6ED1-0F40-54C3-1316A5F60E2E}"/>
              </a:ext>
            </a:extLst>
          </p:cNvPr>
          <p:cNvSpPr>
            <a:spLocks noGrp="1"/>
          </p:cNvSpPr>
          <p:nvPr>
            <p:ph type="body" sz="quarter" idx="3"/>
          </p:nvPr>
        </p:nvSpPr>
        <p:spPr/>
        <p:txBody>
          <a:bodyPr/>
          <a:lstStyle/>
          <a:p>
            <a:pPr fontAlgn="auto">
              <a:spcBef>
                <a:spcPts val="0"/>
              </a:spcBef>
              <a:spcAft>
                <a:spcPts val="0"/>
              </a:spcAft>
              <a:defRPr/>
            </a:pPr>
            <a:r>
              <a:rPr lang="en-US" dirty="0"/>
              <a:t>So to summarize:</a:t>
            </a:r>
          </a:p>
          <a:p>
            <a:pPr fontAlgn="auto">
              <a:spcBef>
                <a:spcPts val="0"/>
              </a:spcBef>
              <a:spcAft>
                <a:spcPts val="0"/>
              </a:spcAft>
              <a:defRPr/>
            </a:pPr>
            <a:endParaRPr lang="en-US" dirty="0"/>
          </a:p>
          <a:p>
            <a:pPr fontAlgn="auto">
              <a:spcBef>
                <a:spcPts val="0"/>
              </a:spcBef>
              <a:spcAft>
                <a:spcPts val="0"/>
              </a:spcAft>
              <a:defRPr/>
            </a:pPr>
            <a:r>
              <a:rPr lang="en-US" dirty="0"/>
              <a:t>We tackled this task and found the top 5 most popular categories as asked, but we also went one step further.</a:t>
            </a:r>
          </a:p>
          <a:p>
            <a:pPr fontAlgn="auto">
              <a:spcBef>
                <a:spcPts val="0"/>
              </a:spcBef>
              <a:spcAft>
                <a:spcPts val="0"/>
              </a:spcAft>
              <a:defRPr/>
            </a:pPr>
            <a:endParaRPr lang="en-US" dirty="0"/>
          </a:p>
          <a:p>
            <a:pPr marL="171450" indent="-171450" fontAlgn="auto">
              <a:spcBef>
                <a:spcPts val="0"/>
              </a:spcBef>
              <a:spcAft>
                <a:spcPts val="0"/>
              </a:spcAft>
              <a:buFontTx/>
              <a:buChar char="-"/>
              <a:defRPr/>
            </a:pPr>
            <a:r>
              <a:rPr lang="en-US" dirty="0"/>
              <a:t>We found that animals and science are the two most popular categories, suggesting that the ongoing trend is “modern and healthy life-style”.</a:t>
            </a:r>
          </a:p>
          <a:p>
            <a:pPr marL="171450" indent="-171450" fontAlgn="auto">
              <a:spcBef>
                <a:spcPts val="0"/>
              </a:spcBef>
              <a:spcAft>
                <a:spcPts val="0"/>
              </a:spcAft>
              <a:buFontTx/>
              <a:buChar char="-"/>
              <a:defRPr/>
            </a:pPr>
            <a:r>
              <a:rPr lang="en-US" dirty="0"/>
              <a:t>We also noted that all top 5 categories have, to some extent, the same percentage of popularity among users with one category dominating with approx. 3% at the top of all categories. The dominating category is “Animals” which suggests that most users are interested to topics and subjects related to nature and environment discovery.</a:t>
            </a:r>
          </a:p>
          <a:p>
            <a:pPr fontAlgn="auto">
              <a:spcBef>
                <a:spcPts val="0"/>
              </a:spcBef>
              <a:spcAft>
                <a:spcPts val="0"/>
              </a:spcAft>
              <a:defRPr/>
            </a:pPr>
            <a:r>
              <a:rPr lang="en-US" dirty="0"/>
              <a:t>- We also found three categories having the same popularity gain amongst each other.</a:t>
            </a:r>
          </a:p>
          <a:p>
            <a:pPr fontAlgn="auto">
              <a:spcBef>
                <a:spcPts val="0"/>
              </a:spcBef>
              <a:spcAft>
                <a:spcPts val="0"/>
              </a:spcAft>
              <a:defRPr/>
            </a:pPr>
            <a:endParaRPr lang="en-US" dirty="0"/>
          </a:p>
          <a:p>
            <a:pPr fontAlgn="auto">
              <a:spcBef>
                <a:spcPts val="0"/>
              </a:spcBef>
              <a:spcAft>
                <a:spcPts val="0"/>
              </a:spcAft>
              <a:defRPr/>
            </a:pPr>
            <a:endParaRPr lang="en-US" dirty="0"/>
          </a:p>
          <a:p>
            <a:pPr fontAlgn="auto">
              <a:spcBef>
                <a:spcPts val="0"/>
              </a:spcBef>
              <a:spcAft>
                <a:spcPts val="0"/>
              </a:spcAft>
              <a:defRPr/>
            </a:pPr>
            <a:r>
              <a:rPr lang="en-US" dirty="0"/>
              <a:t>As much as this analysis was insightful, we are ready to take it to the next stage and we have the expertise within Accenture to help you realize these kinds of insights in production across your organization and in real time. We would love to help you with this.</a:t>
            </a:r>
          </a:p>
          <a:p>
            <a:pPr fontAlgn="auto">
              <a:spcBef>
                <a:spcPts val="0"/>
              </a:spcBef>
              <a:spcAft>
                <a:spcPts val="0"/>
              </a:spcAft>
              <a:defRPr/>
            </a:pPr>
            <a:endParaRPr lang="en-US" dirty="0"/>
          </a:p>
        </p:txBody>
      </p:sp>
      <p:sp>
        <p:nvSpPr>
          <p:cNvPr id="24582" name="Footer Placeholder 5">
            <a:extLst>
              <a:ext uri="{FF2B5EF4-FFF2-40B4-BE49-F238E27FC236}">
                <a16:creationId xmlns:a16="http://schemas.microsoft.com/office/drawing/2014/main" id="{592FBD62-3E90-C36E-C6BE-1E57AEDEC573}"/>
              </a:ext>
            </a:extLst>
          </p:cNvPr>
          <p:cNvSpPr>
            <a:spLocks noGrp="1" noChangeArrowheads="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fontAlgn="base">
              <a:spcBef>
                <a:spcPct val="0"/>
              </a:spcBef>
              <a:spcAft>
                <a:spcPct val="0"/>
              </a:spcAft>
              <a:defRPr>
                <a:solidFill>
                  <a:schemeClr val="tx1"/>
                </a:solidFill>
                <a:latin typeface="Times New Roman" panose="02020603050405020304" pitchFamily="18" charset="0"/>
              </a:defRPr>
            </a:lvl6pPr>
            <a:lvl7pPr marL="2971800" indent="-228600" fontAlgn="base">
              <a:spcBef>
                <a:spcPct val="0"/>
              </a:spcBef>
              <a:spcAft>
                <a:spcPct val="0"/>
              </a:spcAft>
              <a:defRPr>
                <a:solidFill>
                  <a:schemeClr val="tx1"/>
                </a:solidFill>
                <a:latin typeface="Times New Roman" panose="02020603050405020304" pitchFamily="18" charset="0"/>
              </a:defRPr>
            </a:lvl7pPr>
            <a:lvl8pPr marL="3429000" indent="-228600" fontAlgn="base">
              <a:spcBef>
                <a:spcPct val="0"/>
              </a:spcBef>
              <a:spcAft>
                <a:spcPct val="0"/>
              </a:spcAft>
              <a:defRPr>
                <a:solidFill>
                  <a:schemeClr val="tx1"/>
                </a:solidFill>
                <a:latin typeface="Times New Roman" panose="02020603050405020304" pitchFamily="18" charset="0"/>
              </a:defRPr>
            </a:lvl8pPr>
            <a:lvl9pPr marL="3886200" indent="-228600" fontAlgn="base">
              <a:spcBef>
                <a:spcPct val="0"/>
              </a:spcBef>
              <a:spcAft>
                <a:spcPct val="0"/>
              </a:spcAft>
              <a:defRPr>
                <a:solidFill>
                  <a:schemeClr val="tx1"/>
                </a:solidFill>
                <a:latin typeface="Times New Roman" panose="02020603050405020304" pitchFamily="18" charset="0"/>
              </a:defRPr>
            </a:lvl9pPr>
          </a:lstStyle>
          <a:p>
            <a:pPr fontAlgn="base">
              <a:spcBef>
                <a:spcPct val="0"/>
              </a:spcBef>
              <a:spcAft>
                <a:spcPct val="0"/>
              </a:spcAft>
            </a:pPr>
            <a:endParaRPr lang="cs-CZ" altLang="en-US">
              <a:latin typeface="Calibri" panose="020F0502020204030204" pitchFamily="34" charset="0"/>
            </a:endParaRPr>
          </a:p>
        </p:txBody>
      </p:sp>
      <p:sp>
        <p:nvSpPr>
          <p:cNvPr id="24583" name="Slide Number Placeholder 6">
            <a:extLst>
              <a:ext uri="{FF2B5EF4-FFF2-40B4-BE49-F238E27FC236}">
                <a16:creationId xmlns:a16="http://schemas.microsoft.com/office/drawing/2014/main" id="{87CFB9AF-61DA-ADC5-FABC-E89E7E33F84E}"/>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fontAlgn="base">
              <a:spcBef>
                <a:spcPct val="0"/>
              </a:spcBef>
              <a:spcAft>
                <a:spcPct val="0"/>
              </a:spcAft>
              <a:defRPr>
                <a:solidFill>
                  <a:schemeClr val="tx1"/>
                </a:solidFill>
                <a:latin typeface="Times New Roman" panose="02020603050405020304" pitchFamily="18" charset="0"/>
              </a:defRPr>
            </a:lvl6pPr>
            <a:lvl7pPr marL="2971800" indent="-228600" fontAlgn="base">
              <a:spcBef>
                <a:spcPct val="0"/>
              </a:spcBef>
              <a:spcAft>
                <a:spcPct val="0"/>
              </a:spcAft>
              <a:defRPr>
                <a:solidFill>
                  <a:schemeClr val="tx1"/>
                </a:solidFill>
                <a:latin typeface="Times New Roman" panose="02020603050405020304" pitchFamily="18" charset="0"/>
              </a:defRPr>
            </a:lvl7pPr>
            <a:lvl8pPr marL="3429000" indent="-228600" fontAlgn="base">
              <a:spcBef>
                <a:spcPct val="0"/>
              </a:spcBef>
              <a:spcAft>
                <a:spcPct val="0"/>
              </a:spcAft>
              <a:defRPr>
                <a:solidFill>
                  <a:schemeClr val="tx1"/>
                </a:solidFill>
                <a:latin typeface="Times New Roman" panose="02020603050405020304" pitchFamily="18" charset="0"/>
              </a:defRPr>
            </a:lvl8pPr>
            <a:lvl9pPr marL="3886200" indent="-228600" fontAlgn="base">
              <a:spcBef>
                <a:spcPct val="0"/>
              </a:spcBef>
              <a:spcAft>
                <a:spcPct val="0"/>
              </a:spcAft>
              <a:defRPr>
                <a:solidFill>
                  <a:schemeClr val="tx1"/>
                </a:solidFill>
                <a:latin typeface="Times New Roman" panose="02020603050405020304" pitchFamily="18" charset="0"/>
              </a:defRPr>
            </a:lvl9pPr>
          </a:lstStyle>
          <a:p>
            <a:pPr fontAlgn="base">
              <a:spcBef>
                <a:spcPct val="0"/>
              </a:spcBef>
              <a:spcAft>
                <a:spcPct val="0"/>
              </a:spcAft>
            </a:pPr>
            <a:fld id="{5F091497-85BE-4FBF-940D-FF04293993EE}" type="slidenum">
              <a:rPr lang="cs-CZ" altLang="en-US">
                <a:latin typeface="Calibri" panose="020F0502020204030204" pitchFamily="34" charset="0"/>
              </a:rPr>
              <a:pPr fontAlgn="base">
                <a:spcBef>
                  <a:spcPct val="0"/>
                </a:spcBef>
                <a:spcAft>
                  <a:spcPct val="0"/>
                </a:spcAft>
              </a:pPr>
              <a:t>11</a:t>
            </a:fld>
            <a:endParaRPr lang="cs-CZ" altLang="en-US">
              <a:latin typeface="Calibri" panose="020F0502020204030204" pitchFamily="34"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Header Placeholder 1">
            <a:extLst>
              <a:ext uri="{FF2B5EF4-FFF2-40B4-BE49-F238E27FC236}">
                <a16:creationId xmlns:a16="http://schemas.microsoft.com/office/drawing/2014/main" id="{20B168A7-1A76-963B-522F-81C45999D6EC}"/>
              </a:ext>
            </a:extLst>
          </p:cNvPr>
          <p:cNvSpPr>
            <a:spLocks noGrp="1" noChangeArrowheads="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fontAlgn="base">
              <a:spcBef>
                <a:spcPct val="0"/>
              </a:spcBef>
              <a:spcAft>
                <a:spcPct val="0"/>
              </a:spcAft>
              <a:defRPr>
                <a:solidFill>
                  <a:schemeClr val="tx1"/>
                </a:solidFill>
                <a:latin typeface="Times New Roman" panose="02020603050405020304" pitchFamily="18" charset="0"/>
              </a:defRPr>
            </a:lvl6pPr>
            <a:lvl7pPr marL="2971800" indent="-228600" fontAlgn="base">
              <a:spcBef>
                <a:spcPct val="0"/>
              </a:spcBef>
              <a:spcAft>
                <a:spcPct val="0"/>
              </a:spcAft>
              <a:defRPr>
                <a:solidFill>
                  <a:schemeClr val="tx1"/>
                </a:solidFill>
                <a:latin typeface="Times New Roman" panose="02020603050405020304" pitchFamily="18" charset="0"/>
              </a:defRPr>
            </a:lvl7pPr>
            <a:lvl8pPr marL="3429000" indent="-228600" fontAlgn="base">
              <a:spcBef>
                <a:spcPct val="0"/>
              </a:spcBef>
              <a:spcAft>
                <a:spcPct val="0"/>
              </a:spcAft>
              <a:defRPr>
                <a:solidFill>
                  <a:schemeClr val="tx1"/>
                </a:solidFill>
                <a:latin typeface="Times New Roman" panose="02020603050405020304" pitchFamily="18" charset="0"/>
              </a:defRPr>
            </a:lvl8pPr>
            <a:lvl9pPr marL="3886200" indent="-228600" fontAlgn="base">
              <a:spcBef>
                <a:spcPct val="0"/>
              </a:spcBef>
              <a:spcAft>
                <a:spcPct val="0"/>
              </a:spcAft>
              <a:defRPr>
                <a:solidFill>
                  <a:schemeClr val="tx1"/>
                </a:solidFill>
                <a:latin typeface="Times New Roman" panose="02020603050405020304" pitchFamily="18" charset="0"/>
              </a:defRPr>
            </a:lvl9pPr>
          </a:lstStyle>
          <a:p>
            <a:pPr fontAlgn="base">
              <a:spcBef>
                <a:spcPct val="0"/>
              </a:spcBef>
              <a:spcAft>
                <a:spcPct val="0"/>
              </a:spcAft>
            </a:pPr>
            <a:endParaRPr lang="cs-CZ" altLang="en-US">
              <a:latin typeface="Calibri" panose="020F0502020204030204" pitchFamily="34" charset="0"/>
            </a:endParaRPr>
          </a:p>
        </p:txBody>
      </p:sp>
      <p:sp>
        <p:nvSpPr>
          <p:cNvPr id="26627" name="Date Placeholder 2">
            <a:extLst>
              <a:ext uri="{FF2B5EF4-FFF2-40B4-BE49-F238E27FC236}">
                <a16:creationId xmlns:a16="http://schemas.microsoft.com/office/drawing/2014/main" id="{30C1E9B5-5947-3E40-79E5-3B91A2F96984}"/>
              </a:ext>
            </a:extLst>
          </p:cNvPr>
          <p:cNvSpPr>
            <a:spLocks noGrp="1" noChangeArrowheads="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fontAlgn="base">
              <a:spcBef>
                <a:spcPct val="0"/>
              </a:spcBef>
              <a:spcAft>
                <a:spcPct val="0"/>
              </a:spcAft>
              <a:defRPr>
                <a:solidFill>
                  <a:schemeClr val="tx1"/>
                </a:solidFill>
                <a:latin typeface="Times New Roman" panose="02020603050405020304" pitchFamily="18" charset="0"/>
              </a:defRPr>
            </a:lvl6pPr>
            <a:lvl7pPr marL="2971800" indent="-228600" fontAlgn="base">
              <a:spcBef>
                <a:spcPct val="0"/>
              </a:spcBef>
              <a:spcAft>
                <a:spcPct val="0"/>
              </a:spcAft>
              <a:defRPr>
                <a:solidFill>
                  <a:schemeClr val="tx1"/>
                </a:solidFill>
                <a:latin typeface="Times New Roman" panose="02020603050405020304" pitchFamily="18" charset="0"/>
              </a:defRPr>
            </a:lvl7pPr>
            <a:lvl8pPr marL="3429000" indent="-228600" fontAlgn="base">
              <a:spcBef>
                <a:spcPct val="0"/>
              </a:spcBef>
              <a:spcAft>
                <a:spcPct val="0"/>
              </a:spcAft>
              <a:defRPr>
                <a:solidFill>
                  <a:schemeClr val="tx1"/>
                </a:solidFill>
                <a:latin typeface="Times New Roman" panose="02020603050405020304" pitchFamily="18" charset="0"/>
              </a:defRPr>
            </a:lvl8pPr>
            <a:lvl9pPr marL="3886200" indent="-228600" fontAlgn="base">
              <a:spcBef>
                <a:spcPct val="0"/>
              </a:spcBef>
              <a:spcAft>
                <a:spcPct val="0"/>
              </a:spcAft>
              <a:defRPr>
                <a:solidFill>
                  <a:schemeClr val="tx1"/>
                </a:solidFill>
                <a:latin typeface="Times New Roman" panose="02020603050405020304" pitchFamily="18" charset="0"/>
              </a:defRPr>
            </a:lvl9pPr>
          </a:lstStyle>
          <a:p>
            <a:pPr fontAlgn="base">
              <a:spcBef>
                <a:spcPct val="0"/>
              </a:spcBef>
              <a:spcAft>
                <a:spcPct val="0"/>
              </a:spcAft>
            </a:pPr>
            <a:fld id="{BB7390A5-4D59-4E4D-99C5-052A71FE3DCF}" type="datetime1">
              <a:rPr lang="cs-CZ" altLang="en-US">
                <a:latin typeface="Calibri" panose="020F0502020204030204" pitchFamily="34" charset="0"/>
              </a:rPr>
              <a:pPr fontAlgn="base">
                <a:spcBef>
                  <a:spcPct val="0"/>
                </a:spcBef>
                <a:spcAft>
                  <a:spcPct val="0"/>
                </a:spcAft>
              </a:pPr>
              <a:t>11.05.2022</a:t>
            </a:fld>
            <a:endParaRPr lang="cs-CZ" altLang="en-US">
              <a:latin typeface="Calibri" panose="020F0502020204030204" pitchFamily="34" charset="0"/>
            </a:endParaRPr>
          </a:p>
        </p:txBody>
      </p:sp>
      <p:sp>
        <p:nvSpPr>
          <p:cNvPr id="26628" name="Slide Image Placeholder 3">
            <a:extLst>
              <a:ext uri="{FF2B5EF4-FFF2-40B4-BE49-F238E27FC236}">
                <a16:creationId xmlns:a16="http://schemas.microsoft.com/office/drawing/2014/main" id="{5DF86945-E3D4-33B5-1CB7-1DB1F69814BC}"/>
              </a:ext>
            </a:extLst>
          </p:cNvPr>
          <p:cNvSpPr>
            <a:spLocks noGrp="1" noRot="1" noChangeAspect="1" noTextEdit="1"/>
          </p:cNvSpPr>
          <p:nvPr>
            <p:ph type="sldImg" idx="2"/>
          </p:nvPr>
        </p:nvSpPr>
        <p:spPr bwMode="auto">
          <a:xfrm>
            <a:off x="2290763" y="512763"/>
            <a:ext cx="4562475" cy="2566987"/>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629" name="Notes Placeholder 4">
            <a:extLst>
              <a:ext uri="{FF2B5EF4-FFF2-40B4-BE49-F238E27FC236}">
                <a16:creationId xmlns:a16="http://schemas.microsoft.com/office/drawing/2014/main" id="{9848EE8E-ADD7-874A-C660-31FCB3857994}"/>
              </a:ext>
            </a:extLst>
          </p:cNvPr>
          <p:cNvSpPr>
            <a:spLocks noGrp="1" noChangeArrowheads="1"/>
          </p:cNvSpPr>
          <p:nvPr>
            <p:ph type="body"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Thank you very much for listening, please feel free to ask any questions that you may have!</a:t>
            </a:r>
          </a:p>
        </p:txBody>
      </p:sp>
      <p:sp>
        <p:nvSpPr>
          <p:cNvPr id="26630" name="Footer Placeholder 5">
            <a:extLst>
              <a:ext uri="{FF2B5EF4-FFF2-40B4-BE49-F238E27FC236}">
                <a16:creationId xmlns:a16="http://schemas.microsoft.com/office/drawing/2014/main" id="{E00C38C6-5B29-EDDC-B049-0D1B0FBAF4B9}"/>
              </a:ext>
            </a:extLst>
          </p:cNvPr>
          <p:cNvSpPr>
            <a:spLocks noGrp="1" noChangeArrowheads="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fontAlgn="base">
              <a:spcBef>
                <a:spcPct val="0"/>
              </a:spcBef>
              <a:spcAft>
                <a:spcPct val="0"/>
              </a:spcAft>
              <a:defRPr>
                <a:solidFill>
                  <a:schemeClr val="tx1"/>
                </a:solidFill>
                <a:latin typeface="Times New Roman" panose="02020603050405020304" pitchFamily="18" charset="0"/>
              </a:defRPr>
            </a:lvl6pPr>
            <a:lvl7pPr marL="2971800" indent="-228600" fontAlgn="base">
              <a:spcBef>
                <a:spcPct val="0"/>
              </a:spcBef>
              <a:spcAft>
                <a:spcPct val="0"/>
              </a:spcAft>
              <a:defRPr>
                <a:solidFill>
                  <a:schemeClr val="tx1"/>
                </a:solidFill>
                <a:latin typeface="Times New Roman" panose="02020603050405020304" pitchFamily="18" charset="0"/>
              </a:defRPr>
            </a:lvl7pPr>
            <a:lvl8pPr marL="3429000" indent="-228600" fontAlgn="base">
              <a:spcBef>
                <a:spcPct val="0"/>
              </a:spcBef>
              <a:spcAft>
                <a:spcPct val="0"/>
              </a:spcAft>
              <a:defRPr>
                <a:solidFill>
                  <a:schemeClr val="tx1"/>
                </a:solidFill>
                <a:latin typeface="Times New Roman" panose="02020603050405020304" pitchFamily="18" charset="0"/>
              </a:defRPr>
            </a:lvl8pPr>
            <a:lvl9pPr marL="3886200" indent="-228600" fontAlgn="base">
              <a:spcBef>
                <a:spcPct val="0"/>
              </a:spcBef>
              <a:spcAft>
                <a:spcPct val="0"/>
              </a:spcAft>
              <a:defRPr>
                <a:solidFill>
                  <a:schemeClr val="tx1"/>
                </a:solidFill>
                <a:latin typeface="Times New Roman" panose="02020603050405020304" pitchFamily="18" charset="0"/>
              </a:defRPr>
            </a:lvl9pPr>
          </a:lstStyle>
          <a:p>
            <a:pPr fontAlgn="base">
              <a:spcBef>
                <a:spcPct val="0"/>
              </a:spcBef>
              <a:spcAft>
                <a:spcPct val="0"/>
              </a:spcAft>
            </a:pPr>
            <a:endParaRPr lang="cs-CZ" altLang="en-US">
              <a:latin typeface="Calibri" panose="020F0502020204030204" pitchFamily="34" charset="0"/>
            </a:endParaRPr>
          </a:p>
        </p:txBody>
      </p:sp>
      <p:sp>
        <p:nvSpPr>
          <p:cNvPr id="26631" name="Slide Number Placeholder 6">
            <a:extLst>
              <a:ext uri="{FF2B5EF4-FFF2-40B4-BE49-F238E27FC236}">
                <a16:creationId xmlns:a16="http://schemas.microsoft.com/office/drawing/2014/main" id="{55F6B9D7-3269-45F0-7423-BAFACD5C16B4}"/>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fontAlgn="base">
              <a:spcBef>
                <a:spcPct val="0"/>
              </a:spcBef>
              <a:spcAft>
                <a:spcPct val="0"/>
              </a:spcAft>
              <a:defRPr>
                <a:solidFill>
                  <a:schemeClr val="tx1"/>
                </a:solidFill>
                <a:latin typeface="Times New Roman" panose="02020603050405020304" pitchFamily="18" charset="0"/>
              </a:defRPr>
            </a:lvl6pPr>
            <a:lvl7pPr marL="2971800" indent="-228600" fontAlgn="base">
              <a:spcBef>
                <a:spcPct val="0"/>
              </a:spcBef>
              <a:spcAft>
                <a:spcPct val="0"/>
              </a:spcAft>
              <a:defRPr>
                <a:solidFill>
                  <a:schemeClr val="tx1"/>
                </a:solidFill>
                <a:latin typeface="Times New Roman" panose="02020603050405020304" pitchFamily="18" charset="0"/>
              </a:defRPr>
            </a:lvl7pPr>
            <a:lvl8pPr marL="3429000" indent="-228600" fontAlgn="base">
              <a:spcBef>
                <a:spcPct val="0"/>
              </a:spcBef>
              <a:spcAft>
                <a:spcPct val="0"/>
              </a:spcAft>
              <a:defRPr>
                <a:solidFill>
                  <a:schemeClr val="tx1"/>
                </a:solidFill>
                <a:latin typeface="Times New Roman" panose="02020603050405020304" pitchFamily="18" charset="0"/>
              </a:defRPr>
            </a:lvl8pPr>
            <a:lvl9pPr marL="3886200" indent="-228600" fontAlgn="base">
              <a:spcBef>
                <a:spcPct val="0"/>
              </a:spcBef>
              <a:spcAft>
                <a:spcPct val="0"/>
              </a:spcAft>
              <a:defRPr>
                <a:solidFill>
                  <a:schemeClr val="tx1"/>
                </a:solidFill>
                <a:latin typeface="Times New Roman" panose="02020603050405020304" pitchFamily="18" charset="0"/>
              </a:defRPr>
            </a:lvl9pPr>
          </a:lstStyle>
          <a:p>
            <a:pPr fontAlgn="base">
              <a:spcBef>
                <a:spcPct val="0"/>
              </a:spcBef>
              <a:spcAft>
                <a:spcPct val="0"/>
              </a:spcAft>
            </a:pPr>
            <a:fld id="{E32F67E1-FF82-4B4C-846A-54DE9E85832A}" type="slidenum">
              <a:rPr lang="cs-CZ" altLang="en-US">
                <a:latin typeface="Calibri" panose="020F0502020204030204" pitchFamily="34" charset="0"/>
              </a:rPr>
              <a:pPr fontAlgn="base">
                <a:spcBef>
                  <a:spcPct val="0"/>
                </a:spcBef>
                <a:spcAft>
                  <a:spcPct val="0"/>
                </a:spcAft>
              </a:pPr>
              <a:t>12</a:t>
            </a:fld>
            <a:endParaRPr lang="cs-CZ" altLang="en-US">
              <a:latin typeface="Calibri" panose="020F0502020204030204"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Header Placeholder 1">
            <a:extLst>
              <a:ext uri="{FF2B5EF4-FFF2-40B4-BE49-F238E27FC236}">
                <a16:creationId xmlns:a16="http://schemas.microsoft.com/office/drawing/2014/main" id="{A2B3F154-FE6F-BDC2-23B7-834483A0B026}"/>
              </a:ext>
            </a:extLst>
          </p:cNvPr>
          <p:cNvSpPr>
            <a:spLocks noGrp="1" noChangeArrowheads="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fontAlgn="base">
              <a:spcBef>
                <a:spcPct val="0"/>
              </a:spcBef>
              <a:spcAft>
                <a:spcPct val="0"/>
              </a:spcAft>
              <a:defRPr>
                <a:solidFill>
                  <a:schemeClr val="tx1"/>
                </a:solidFill>
                <a:latin typeface="Times New Roman" panose="02020603050405020304" pitchFamily="18" charset="0"/>
              </a:defRPr>
            </a:lvl6pPr>
            <a:lvl7pPr marL="2971800" indent="-228600" fontAlgn="base">
              <a:spcBef>
                <a:spcPct val="0"/>
              </a:spcBef>
              <a:spcAft>
                <a:spcPct val="0"/>
              </a:spcAft>
              <a:defRPr>
                <a:solidFill>
                  <a:schemeClr val="tx1"/>
                </a:solidFill>
                <a:latin typeface="Times New Roman" panose="02020603050405020304" pitchFamily="18" charset="0"/>
              </a:defRPr>
            </a:lvl7pPr>
            <a:lvl8pPr marL="3429000" indent="-228600" fontAlgn="base">
              <a:spcBef>
                <a:spcPct val="0"/>
              </a:spcBef>
              <a:spcAft>
                <a:spcPct val="0"/>
              </a:spcAft>
              <a:defRPr>
                <a:solidFill>
                  <a:schemeClr val="tx1"/>
                </a:solidFill>
                <a:latin typeface="Times New Roman" panose="02020603050405020304" pitchFamily="18" charset="0"/>
              </a:defRPr>
            </a:lvl8pPr>
            <a:lvl9pPr marL="3886200" indent="-228600" fontAlgn="base">
              <a:spcBef>
                <a:spcPct val="0"/>
              </a:spcBef>
              <a:spcAft>
                <a:spcPct val="0"/>
              </a:spcAft>
              <a:defRPr>
                <a:solidFill>
                  <a:schemeClr val="tx1"/>
                </a:solidFill>
                <a:latin typeface="Times New Roman" panose="02020603050405020304" pitchFamily="18" charset="0"/>
              </a:defRPr>
            </a:lvl9pPr>
          </a:lstStyle>
          <a:p>
            <a:pPr fontAlgn="base">
              <a:spcBef>
                <a:spcPct val="0"/>
              </a:spcBef>
              <a:spcAft>
                <a:spcPct val="0"/>
              </a:spcAft>
            </a:pPr>
            <a:endParaRPr lang="cs-CZ" altLang="en-US">
              <a:latin typeface="Calibri" panose="020F0502020204030204" pitchFamily="34" charset="0"/>
            </a:endParaRPr>
          </a:p>
        </p:txBody>
      </p:sp>
      <p:sp>
        <p:nvSpPr>
          <p:cNvPr id="6147" name="Date Placeholder 2">
            <a:extLst>
              <a:ext uri="{FF2B5EF4-FFF2-40B4-BE49-F238E27FC236}">
                <a16:creationId xmlns:a16="http://schemas.microsoft.com/office/drawing/2014/main" id="{83406F07-263C-44EE-BE75-C597C31C3FE4}"/>
              </a:ext>
            </a:extLst>
          </p:cNvPr>
          <p:cNvSpPr>
            <a:spLocks noGrp="1" noChangeArrowheads="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fontAlgn="base">
              <a:spcBef>
                <a:spcPct val="0"/>
              </a:spcBef>
              <a:spcAft>
                <a:spcPct val="0"/>
              </a:spcAft>
              <a:defRPr>
                <a:solidFill>
                  <a:schemeClr val="tx1"/>
                </a:solidFill>
                <a:latin typeface="Times New Roman" panose="02020603050405020304" pitchFamily="18" charset="0"/>
              </a:defRPr>
            </a:lvl6pPr>
            <a:lvl7pPr marL="2971800" indent="-228600" fontAlgn="base">
              <a:spcBef>
                <a:spcPct val="0"/>
              </a:spcBef>
              <a:spcAft>
                <a:spcPct val="0"/>
              </a:spcAft>
              <a:defRPr>
                <a:solidFill>
                  <a:schemeClr val="tx1"/>
                </a:solidFill>
                <a:latin typeface="Times New Roman" panose="02020603050405020304" pitchFamily="18" charset="0"/>
              </a:defRPr>
            </a:lvl7pPr>
            <a:lvl8pPr marL="3429000" indent="-228600" fontAlgn="base">
              <a:spcBef>
                <a:spcPct val="0"/>
              </a:spcBef>
              <a:spcAft>
                <a:spcPct val="0"/>
              </a:spcAft>
              <a:defRPr>
                <a:solidFill>
                  <a:schemeClr val="tx1"/>
                </a:solidFill>
                <a:latin typeface="Times New Roman" panose="02020603050405020304" pitchFamily="18" charset="0"/>
              </a:defRPr>
            </a:lvl8pPr>
            <a:lvl9pPr marL="3886200" indent="-228600" fontAlgn="base">
              <a:spcBef>
                <a:spcPct val="0"/>
              </a:spcBef>
              <a:spcAft>
                <a:spcPct val="0"/>
              </a:spcAft>
              <a:defRPr>
                <a:solidFill>
                  <a:schemeClr val="tx1"/>
                </a:solidFill>
                <a:latin typeface="Times New Roman" panose="02020603050405020304" pitchFamily="18" charset="0"/>
              </a:defRPr>
            </a:lvl9pPr>
          </a:lstStyle>
          <a:p>
            <a:pPr fontAlgn="base">
              <a:spcBef>
                <a:spcPct val="0"/>
              </a:spcBef>
              <a:spcAft>
                <a:spcPct val="0"/>
              </a:spcAft>
            </a:pPr>
            <a:fld id="{8D4B1C80-42C2-4FC4-B157-40F78A8A1EBD}" type="datetime1">
              <a:rPr lang="cs-CZ" altLang="en-US">
                <a:latin typeface="Calibri" panose="020F0502020204030204" pitchFamily="34" charset="0"/>
              </a:rPr>
              <a:pPr fontAlgn="base">
                <a:spcBef>
                  <a:spcPct val="0"/>
                </a:spcBef>
                <a:spcAft>
                  <a:spcPct val="0"/>
                </a:spcAft>
              </a:pPr>
              <a:t>11.05.2022</a:t>
            </a:fld>
            <a:endParaRPr lang="cs-CZ" altLang="en-US">
              <a:latin typeface="Calibri" panose="020F0502020204030204" pitchFamily="34" charset="0"/>
            </a:endParaRPr>
          </a:p>
        </p:txBody>
      </p:sp>
      <p:sp>
        <p:nvSpPr>
          <p:cNvPr id="6148" name="Slide Image Placeholder 3">
            <a:extLst>
              <a:ext uri="{FF2B5EF4-FFF2-40B4-BE49-F238E27FC236}">
                <a16:creationId xmlns:a16="http://schemas.microsoft.com/office/drawing/2014/main" id="{8D4FFDFA-8BD3-8945-963C-48A2270C2973}"/>
              </a:ext>
            </a:extLst>
          </p:cNvPr>
          <p:cNvSpPr>
            <a:spLocks noGrp="1" noRot="1" noChangeAspect="1" noTextEdit="1"/>
          </p:cNvSpPr>
          <p:nvPr>
            <p:ph type="sldImg" idx="2"/>
          </p:nvPr>
        </p:nvSpPr>
        <p:spPr bwMode="auto">
          <a:xfrm>
            <a:off x="2290763" y="512763"/>
            <a:ext cx="4562475" cy="2566987"/>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9" name="Notes Placeholder 4">
            <a:extLst>
              <a:ext uri="{FF2B5EF4-FFF2-40B4-BE49-F238E27FC236}">
                <a16:creationId xmlns:a16="http://schemas.microsoft.com/office/drawing/2014/main" id="{B4EEA993-009B-56F4-5A4C-EFA98A4514C0}"/>
              </a:ext>
            </a:extLst>
          </p:cNvPr>
          <p:cNvSpPr>
            <a:spLocks noGrp="1" noChangeArrowheads="1"/>
          </p:cNvSpPr>
          <p:nvPr>
            <p:ph type="body"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On Today's agenda:</a:t>
            </a:r>
          </a:p>
          <a:p>
            <a:pPr>
              <a:spcBef>
                <a:spcPct val="0"/>
              </a:spcBef>
            </a:pPr>
            <a:endParaRPr lang="en-US" altLang="en-US"/>
          </a:p>
          <a:p>
            <a:pPr>
              <a:spcBef>
                <a:spcPct val="0"/>
              </a:spcBef>
            </a:pPr>
            <a:r>
              <a:rPr lang="en-US" altLang="en-US"/>
              <a:t>1. We will recap the overall project to give a high level understanding of the business problem we're tackling and the specific requirements.</a:t>
            </a:r>
          </a:p>
          <a:p>
            <a:pPr>
              <a:spcBef>
                <a:spcPct val="0"/>
              </a:spcBef>
            </a:pPr>
            <a:r>
              <a:rPr lang="en-US" altLang="en-US"/>
              <a:t>2. We will dive into the specific problem that we, the Data Analytics team, have been focusing on and will give some background as to why this is such a big problem.</a:t>
            </a:r>
          </a:p>
          <a:p>
            <a:pPr>
              <a:spcBef>
                <a:spcPct val="0"/>
              </a:spcBef>
            </a:pPr>
            <a:r>
              <a:rPr lang="en-US" altLang="en-US"/>
              <a:t>3. After introducing the problem, I will go over the team responsible from our side in tackling this task.</a:t>
            </a:r>
          </a:p>
          <a:p>
            <a:pPr>
              <a:spcBef>
                <a:spcPct val="0"/>
              </a:spcBef>
            </a:pPr>
            <a:r>
              <a:rPr lang="en-US" altLang="en-US"/>
              <a:t>4. I will then go over the high-level process that we followed to complete this task, so that you have complete clarity in how we tackle these kinds of tasks.</a:t>
            </a:r>
          </a:p>
          <a:p>
            <a:pPr>
              <a:spcBef>
                <a:spcPct val="0"/>
              </a:spcBef>
            </a:pPr>
            <a:r>
              <a:rPr lang="en-US" altLang="en-US"/>
              <a:t>5. Finally, I will go over the all important results and I will present them as a series of insights and visualizations from our analysis.</a:t>
            </a:r>
          </a:p>
          <a:p>
            <a:pPr>
              <a:spcBef>
                <a:spcPct val="0"/>
              </a:spcBef>
            </a:pPr>
            <a:endParaRPr lang="en-US" altLang="en-US"/>
          </a:p>
          <a:p>
            <a:pPr>
              <a:spcBef>
                <a:spcPct val="0"/>
              </a:spcBef>
            </a:pPr>
            <a:r>
              <a:rPr lang="en-US" altLang="en-US"/>
              <a:t>To wrap up, I will summarize and open for any questions.</a:t>
            </a:r>
          </a:p>
          <a:p>
            <a:pPr>
              <a:spcBef>
                <a:spcPct val="0"/>
              </a:spcBef>
            </a:pPr>
            <a:endParaRPr lang="en-US" altLang="en-US"/>
          </a:p>
        </p:txBody>
      </p:sp>
      <p:sp>
        <p:nvSpPr>
          <p:cNvPr id="6150" name="Footer Placeholder 5">
            <a:extLst>
              <a:ext uri="{FF2B5EF4-FFF2-40B4-BE49-F238E27FC236}">
                <a16:creationId xmlns:a16="http://schemas.microsoft.com/office/drawing/2014/main" id="{962163EA-5FBB-1E55-B79B-68C2D1C881FF}"/>
              </a:ext>
            </a:extLst>
          </p:cNvPr>
          <p:cNvSpPr>
            <a:spLocks noGrp="1" noChangeArrowheads="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fontAlgn="base">
              <a:spcBef>
                <a:spcPct val="0"/>
              </a:spcBef>
              <a:spcAft>
                <a:spcPct val="0"/>
              </a:spcAft>
              <a:defRPr>
                <a:solidFill>
                  <a:schemeClr val="tx1"/>
                </a:solidFill>
                <a:latin typeface="Times New Roman" panose="02020603050405020304" pitchFamily="18" charset="0"/>
              </a:defRPr>
            </a:lvl6pPr>
            <a:lvl7pPr marL="2971800" indent="-228600" fontAlgn="base">
              <a:spcBef>
                <a:spcPct val="0"/>
              </a:spcBef>
              <a:spcAft>
                <a:spcPct val="0"/>
              </a:spcAft>
              <a:defRPr>
                <a:solidFill>
                  <a:schemeClr val="tx1"/>
                </a:solidFill>
                <a:latin typeface="Times New Roman" panose="02020603050405020304" pitchFamily="18" charset="0"/>
              </a:defRPr>
            </a:lvl7pPr>
            <a:lvl8pPr marL="3429000" indent="-228600" fontAlgn="base">
              <a:spcBef>
                <a:spcPct val="0"/>
              </a:spcBef>
              <a:spcAft>
                <a:spcPct val="0"/>
              </a:spcAft>
              <a:defRPr>
                <a:solidFill>
                  <a:schemeClr val="tx1"/>
                </a:solidFill>
                <a:latin typeface="Times New Roman" panose="02020603050405020304" pitchFamily="18" charset="0"/>
              </a:defRPr>
            </a:lvl8pPr>
            <a:lvl9pPr marL="3886200" indent="-228600" fontAlgn="base">
              <a:spcBef>
                <a:spcPct val="0"/>
              </a:spcBef>
              <a:spcAft>
                <a:spcPct val="0"/>
              </a:spcAft>
              <a:defRPr>
                <a:solidFill>
                  <a:schemeClr val="tx1"/>
                </a:solidFill>
                <a:latin typeface="Times New Roman" panose="02020603050405020304" pitchFamily="18" charset="0"/>
              </a:defRPr>
            </a:lvl9pPr>
          </a:lstStyle>
          <a:p>
            <a:pPr fontAlgn="base">
              <a:spcBef>
                <a:spcPct val="0"/>
              </a:spcBef>
              <a:spcAft>
                <a:spcPct val="0"/>
              </a:spcAft>
            </a:pPr>
            <a:endParaRPr lang="cs-CZ" altLang="en-US">
              <a:latin typeface="Calibri" panose="020F0502020204030204" pitchFamily="34" charset="0"/>
            </a:endParaRPr>
          </a:p>
        </p:txBody>
      </p:sp>
      <p:sp>
        <p:nvSpPr>
          <p:cNvPr id="6151" name="Slide Number Placeholder 6">
            <a:extLst>
              <a:ext uri="{FF2B5EF4-FFF2-40B4-BE49-F238E27FC236}">
                <a16:creationId xmlns:a16="http://schemas.microsoft.com/office/drawing/2014/main" id="{55A414AA-A75E-AD86-B15D-6508D2A826D8}"/>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fontAlgn="base">
              <a:spcBef>
                <a:spcPct val="0"/>
              </a:spcBef>
              <a:spcAft>
                <a:spcPct val="0"/>
              </a:spcAft>
              <a:defRPr>
                <a:solidFill>
                  <a:schemeClr val="tx1"/>
                </a:solidFill>
                <a:latin typeface="Times New Roman" panose="02020603050405020304" pitchFamily="18" charset="0"/>
              </a:defRPr>
            </a:lvl6pPr>
            <a:lvl7pPr marL="2971800" indent="-228600" fontAlgn="base">
              <a:spcBef>
                <a:spcPct val="0"/>
              </a:spcBef>
              <a:spcAft>
                <a:spcPct val="0"/>
              </a:spcAft>
              <a:defRPr>
                <a:solidFill>
                  <a:schemeClr val="tx1"/>
                </a:solidFill>
                <a:latin typeface="Times New Roman" panose="02020603050405020304" pitchFamily="18" charset="0"/>
              </a:defRPr>
            </a:lvl7pPr>
            <a:lvl8pPr marL="3429000" indent="-228600" fontAlgn="base">
              <a:spcBef>
                <a:spcPct val="0"/>
              </a:spcBef>
              <a:spcAft>
                <a:spcPct val="0"/>
              </a:spcAft>
              <a:defRPr>
                <a:solidFill>
                  <a:schemeClr val="tx1"/>
                </a:solidFill>
                <a:latin typeface="Times New Roman" panose="02020603050405020304" pitchFamily="18" charset="0"/>
              </a:defRPr>
            </a:lvl8pPr>
            <a:lvl9pPr marL="3886200" indent="-228600" fontAlgn="base">
              <a:spcBef>
                <a:spcPct val="0"/>
              </a:spcBef>
              <a:spcAft>
                <a:spcPct val="0"/>
              </a:spcAft>
              <a:defRPr>
                <a:solidFill>
                  <a:schemeClr val="tx1"/>
                </a:solidFill>
                <a:latin typeface="Times New Roman" panose="02020603050405020304" pitchFamily="18" charset="0"/>
              </a:defRPr>
            </a:lvl9pPr>
          </a:lstStyle>
          <a:p>
            <a:pPr fontAlgn="base">
              <a:spcBef>
                <a:spcPct val="0"/>
              </a:spcBef>
              <a:spcAft>
                <a:spcPct val="0"/>
              </a:spcAft>
            </a:pPr>
            <a:fld id="{F9BABB4E-4534-49D1-ADA5-72138858E25B}" type="slidenum">
              <a:rPr lang="cs-CZ" altLang="en-US">
                <a:latin typeface="Calibri" panose="020F0502020204030204" pitchFamily="34" charset="0"/>
              </a:rPr>
              <a:pPr fontAlgn="base">
                <a:spcBef>
                  <a:spcPct val="0"/>
                </a:spcBef>
                <a:spcAft>
                  <a:spcPct val="0"/>
                </a:spcAft>
              </a:pPr>
              <a:t>2</a:t>
            </a:fld>
            <a:endParaRPr lang="cs-CZ" altLang="en-US">
              <a:latin typeface="Calibri" panose="020F0502020204030204" pitchFamily="34"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Header Placeholder 1">
            <a:extLst>
              <a:ext uri="{FF2B5EF4-FFF2-40B4-BE49-F238E27FC236}">
                <a16:creationId xmlns:a16="http://schemas.microsoft.com/office/drawing/2014/main" id="{813C8D63-1FB8-56F6-682E-1C6D139B27BF}"/>
              </a:ext>
            </a:extLst>
          </p:cNvPr>
          <p:cNvSpPr>
            <a:spLocks noGrp="1" noChangeArrowheads="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fontAlgn="base">
              <a:spcBef>
                <a:spcPct val="0"/>
              </a:spcBef>
              <a:spcAft>
                <a:spcPct val="0"/>
              </a:spcAft>
              <a:defRPr>
                <a:solidFill>
                  <a:schemeClr val="tx1"/>
                </a:solidFill>
                <a:latin typeface="Times New Roman" panose="02020603050405020304" pitchFamily="18" charset="0"/>
              </a:defRPr>
            </a:lvl6pPr>
            <a:lvl7pPr marL="2971800" indent="-228600" fontAlgn="base">
              <a:spcBef>
                <a:spcPct val="0"/>
              </a:spcBef>
              <a:spcAft>
                <a:spcPct val="0"/>
              </a:spcAft>
              <a:defRPr>
                <a:solidFill>
                  <a:schemeClr val="tx1"/>
                </a:solidFill>
                <a:latin typeface="Times New Roman" panose="02020603050405020304" pitchFamily="18" charset="0"/>
              </a:defRPr>
            </a:lvl7pPr>
            <a:lvl8pPr marL="3429000" indent="-228600" fontAlgn="base">
              <a:spcBef>
                <a:spcPct val="0"/>
              </a:spcBef>
              <a:spcAft>
                <a:spcPct val="0"/>
              </a:spcAft>
              <a:defRPr>
                <a:solidFill>
                  <a:schemeClr val="tx1"/>
                </a:solidFill>
                <a:latin typeface="Times New Roman" panose="02020603050405020304" pitchFamily="18" charset="0"/>
              </a:defRPr>
            </a:lvl8pPr>
            <a:lvl9pPr marL="3886200" indent="-228600" fontAlgn="base">
              <a:spcBef>
                <a:spcPct val="0"/>
              </a:spcBef>
              <a:spcAft>
                <a:spcPct val="0"/>
              </a:spcAft>
              <a:defRPr>
                <a:solidFill>
                  <a:schemeClr val="tx1"/>
                </a:solidFill>
                <a:latin typeface="Times New Roman" panose="02020603050405020304" pitchFamily="18" charset="0"/>
              </a:defRPr>
            </a:lvl9pPr>
          </a:lstStyle>
          <a:p>
            <a:pPr fontAlgn="base">
              <a:spcBef>
                <a:spcPct val="0"/>
              </a:spcBef>
              <a:spcAft>
                <a:spcPct val="0"/>
              </a:spcAft>
            </a:pPr>
            <a:endParaRPr lang="cs-CZ" altLang="en-US">
              <a:latin typeface="Calibri" panose="020F0502020204030204" pitchFamily="34" charset="0"/>
            </a:endParaRPr>
          </a:p>
        </p:txBody>
      </p:sp>
      <p:sp>
        <p:nvSpPr>
          <p:cNvPr id="8195" name="Date Placeholder 2">
            <a:extLst>
              <a:ext uri="{FF2B5EF4-FFF2-40B4-BE49-F238E27FC236}">
                <a16:creationId xmlns:a16="http://schemas.microsoft.com/office/drawing/2014/main" id="{BAFDF85D-F049-C3D0-11A5-64CC875568A1}"/>
              </a:ext>
            </a:extLst>
          </p:cNvPr>
          <p:cNvSpPr>
            <a:spLocks noGrp="1" noChangeArrowheads="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fontAlgn="base">
              <a:spcBef>
                <a:spcPct val="0"/>
              </a:spcBef>
              <a:spcAft>
                <a:spcPct val="0"/>
              </a:spcAft>
              <a:defRPr>
                <a:solidFill>
                  <a:schemeClr val="tx1"/>
                </a:solidFill>
                <a:latin typeface="Times New Roman" panose="02020603050405020304" pitchFamily="18" charset="0"/>
              </a:defRPr>
            </a:lvl6pPr>
            <a:lvl7pPr marL="2971800" indent="-228600" fontAlgn="base">
              <a:spcBef>
                <a:spcPct val="0"/>
              </a:spcBef>
              <a:spcAft>
                <a:spcPct val="0"/>
              </a:spcAft>
              <a:defRPr>
                <a:solidFill>
                  <a:schemeClr val="tx1"/>
                </a:solidFill>
                <a:latin typeface="Times New Roman" panose="02020603050405020304" pitchFamily="18" charset="0"/>
              </a:defRPr>
            </a:lvl7pPr>
            <a:lvl8pPr marL="3429000" indent="-228600" fontAlgn="base">
              <a:spcBef>
                <a:spcPct val="0"/>
              </a:spcBef>
              <a:spcAft>
                <a:spcPct val="0"/>
              </a:spcAft>
              <a:defRPr>
                <a:solidFill>
                  <a:schemeClr val="tx1"/>
                </a:solidFill>
                <a:latin typeface="Times New Roman" panose="02020603050405020304" pitchFamily="18" charset="0"/>
              </a:defRPr>
            </a:lvl8pPr>
            <a:lvl9pPr marL="3886200" indent="-228600" fontAlgn="base">
              <a:spcBef>
                <a:spcPct val="0"/>
              </a:spcBef>
              <a:spcAft>
                <a:spcPct val="0"/>
              </a:spcAft>
              <a:defRPr>
                <a:solidFill>
                  <a:schemeClr val="tx1"/>
                </a:solidFill>
                <a:latin typeface="Times New Roman" panose="02020603050405020304" pitchFamily="18" charset="0"/>
              </a:defRPr>
            </a:lvl9pPr>
          </a:lstStyle>
          <a:p>
            <a:pPr fontAlgn="base">
              <a:spcBef>
                <a:spcPct val="0"/>
              </a:spcBef>
              <a:spcAft>
                <a:spcPct val="0"/>
              </a:spcAft>
            </a:pPr>
            <a:fld id="{04BE5B0F-3EC8-4762-B98D-80DFF678FE5D}" type="datetime1">
              <a:rPr lang="cs-CZ" altLang="en-US">
                <a:latin typeface="Calibri" panose="020F0502020204030204" pitchFamily="34" charset="0"/>
              </a:rPr>
              <a:pPr fontAlgn="base">
                <a:spcBef>
                  <a:spcPct val="0"/>
                </a:spcBef>
                <a:spcAft>
                  <a:spcPct val="0"/>
                </a:spcAft>
              </a:pPr>
              <a:t>11.05.2022</a:t>
            </a:fld>
            <a:endParaRPr lang="cs-CZ" altLang="en-US">
              <a:latin typeface="Calibri" panose="020F0502020204030204" pitchFamily="34" charset="0"/>
            </a:endParaRPr>
          </a:p>
        </p:txBody>
      </p:sp>
      <p:sp>
        <p:nvSpPr>
          <p:cNvPr id="8196" name="Slide Image Placeholder 3">
            <a:extLst>
              <a:ext uri="{FF2B5EF4-FFF2-40B4-BE49-F238E27FC236}">
                <a16:creationId xmlns:a16="http://schemas.microsoft.com/office/drawing/2014/main" id="{183F4657-9564-B16B-D46B-C1DD8CE9DA90}"/>
              </a:ext>
            </a:extLst>
          </p:cNvPr>
          <p:cNvSpPr>
            <a:spLocks noGrp="1" noRot="1" noChangeAspect="1" noTextEdit="1"/>
          </p:cNvSpPr>
          <p:nvPr>
            <p:ph type="sldImg" idx="2"/>
          </p:nvPr>
        </p:nvSpPr>
        <p:spPr bwMode="auto">
          <a:xfrm>
            <a:off x="2290763" y="512763"/>
            <a:ext cx="4562475" cy="2566987"/>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7" name="Notes Placeholder 4">
            <a:extLst>
              <a:ext uri="{FF2B5EF4-FFF2-40B4-BE49-F238E27FC236}">
                <a16:creationId xmlns:a16="http://schemas.microsoft.com/office/drawing/2014/main" id="{8558C83E-9761-1853-AC7E-C590F5E5994D}"/>
              </a:ext>
            </a:extLst>
          </p:cNvPr>
          <p:cNvSpPr>
            <a:spLocks noGrp="1" noChangeArrowheads="1"/>
          </p:cNvSpPr>
          <p:nvPr>
            <p:ph type="body"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To kick things off let me recap this engagement.</a:t>
            </a:r>
          </a:p>
          <a:p>
            <a:pPr>
              <a:spcBef>
                <a:spcPct val="0"/>
              </a:spcBef>
            </a:pPr>
            <a:endParaRPr lang="en-US" altLang="en-US"/>
          </a:p>
          <a:p>
            <a:pPr>
              <a:spcBef>
                <a:spcPct val="0"/>
              </a:spcBef>
            </a:pPr>
            <a:r>
              <a:rPr lang="en-US" altLang="en-US"/>
              <a:t>We, Accenture have embarked on a 3 month pilot with Social Buzz to focus on 3 main tasks, aligned with some of the biggest challenges that you're currently facing. </a:t>
            </a:r>
          </a:p>
          <a:p>
            <a:pPr>
              <a:spcBef>
                <a:spcPct val="0"/>
              </a:spcBef>
            </a:pPr>
            <a:endParaRPr lang="en-US" altLang="en-US"/>
          </a:p>
          <a:p>
            <a:pPr>
              <a:spcBef>
                <a:spcPct val="0"/>
              </a:spcBef>
            </a:pPr>
            <a:r>
              <a:rPr lang="en-US" altLang="en-US"/>
              <a:t>Social Buzz has reached huge scale in recent years to become recognized as a global unicorn company. We are here to help you manage this scale and to guide you in the right direction.</a:t>
            </a:r>
          </a:p>
          <a:p>
            <a:pPr>
              <a:spcBef>
                <a:spcPct val="0"/>
              </a:spcBef>
            </a:pPr>
            <a:endParaRPr lang="en-US" altLang="en-US"/>
          </a:p>
          <a:p>
            <a:pPr>
              <a:spcBef>
                <a:spcPct val="0"/>
              </a:spcBef>
            </a:pPr>
            <a:r>
              <a:rPr lang="en-US" altLang="en-US"/>
              <a:t>Firstly, we will be doing an audit of your big data practice and sharing best practices and industry expertise. Secondly we will be guiding you through a successful IPO, of which we have deep expertise and knowledge of within our team. And finally, we have conducted an analysis of your data to find insights regarding your top 5 most popular categories of content</a:t>
            </a:r>
          </a:p>
          <a:p>
            <a:pPr>
              <a:spcBef>
                <a:spcPct val="0"/>
              </a:spcBef>
            </a:pPr>
            <a:endParaRPr lang="en-US" altLang="en-US"/>
          </a:p>
        </p:txBody>
      </p:sp>
      <p:sp>
        <p:nvSpPr>
          <p:cNvPr id="8198" name="Footer Placeholder 5">
            <a:extLst>
              <a:ext uri="{FF2B5EF4-FFF2-40B4-BE49-F238E27FC236}">
                <a16:creationId xmlns:a16="http://schemas.microsoft.com/office/drawing/2014/main" id="{236FC577-C1CC-6F5C-3827-494DA80A5EAE}"/>
              </a:ext>
            </a:extLst>
          </p:cNvPr>
          <p:cNvSpPr>
            <a:spLocks noGrp="1" noChangeArrowheads="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fontAlgn="base">
              <a:spcBef>
                <a:spcPct val="0"/>
              </a:spcBef>
              <a:spcAft>
                <a:spcPct val="0"/>
              </a:spcAft>
              <a:defRPr>
                <a:solidFill>
                  <a:schemeClr val="tx1"/>
                </a:solidFill>
                <a:latin typeface="Times New Roman" panose="02020603050405020304" pitchFamily="18" charset="0"/>
              </a:defRPr>
            </a:lvl6pPr>
            <a:lvl7pPr marL="2971800" indent="-228600" fontAlgn="base">
              <a:spcBef>
                <a:spcPct val="0"/>
              </a:spcBef>
              <a:spcAft>
                <a:spcPct val="0"/>
              </a:spcAft>
              <a:defRPr>
                <a:solidFill>
                  <a:schemeClr val="tx1"/>
                </a:solidFill>
                <a:latin typeface="Times New Roman" panose="02020603050405020304" pitchFamily="18" charset="0"/>
              </a:defRPr>
            </a:lvl7pPr>
            <a:lvl8pPr marL="3429000" indent="-228600" fontAlgn="base">
              <a:spcBef>
                <a:spcPct val="0"/>
              </a:spcBef>
              <a:spcAft>
                <a:spcPct val="0"/>
              </a:spcAft>
              <a:defRPr>
                <a:solidFill>
                  <a:schemeClr val="tx1"/>
                </a:solidFill>
                <a:latin typeface="Times New Roman" panose="02020603050405020304" pitchFamily="18" charset="0"/>
              </a:defRPr>
            </a:lvl8pPr>
            <a:lvl9pPr marL="3886200" indent="-228600" fontAlgn="base">
              <a:spcBef>
                <a:spcPct val="0"/>
              </a:spcBef>
              <a:spcAft>
                <a:spcPct val="0"/>
              </a:spcAft>
              <a:defRPr>
                <a:solidFill>
                  <a:schemeClr val="tx1"/>
                </a:solidFill>
                <a:latin typeface="Times New Roman" panose="02020603050405020304" pitchFamily="18" charset="0"/>
              </a:defRPr>
            </a:lvl9pPr>
          </a:lstStyle>
          <a:p>
            <a:pPr fontAlgn="base">
              <a:spcBef>
                <a:spcPct val="0"/>
              </a:spcBef>
              <a:spcAft>
                <a:spcPct val="0"/>
              </a:spcAft>
            </a:pPr>
            <a:endParaRPr lang="cs-CZ" altLang="en-US">
              <a:latin typeface="Calibri" panose="020F0502020204030204" pitchFamily="34" charset="0"/>
            </a:endParaRPr>
          </a:p>
        </p:txBody>
      </p:sp>
      <p:sp>
        <p:nvSpPr>
          <p:cNvPr id="8199" name="Slide Number Placeholder 6">
            <a:extLst>
              <a:ext uri="{FF2B5EF4-FFF2-40B4-BE49-F238E27FC236}">
                <a16:creationId xmlns:a16="http://schemas.microsoft.com/office/drawing/2014/main" id="{909746D2-5025-7B86-B1E9-A7A1492880D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fontAlgn="base">
              <a:spcBef>
                <a:spcPct val="0"/>
              </a:spcBef>
              <a:spcAft>
                <a:spcPct val="0"/>
              </a:spcAft>
              <a:defRPr>
                <a:solidFill>
                  <a:schemeClr val="tx1"/>
                </a:solidFill>
                <a:latin typeface="Times New Roman" panose="02020603050405020304" pitchFamily="18" charset="0"/>
              </a:defRPr>
            </a:lvl6pPr>
            <a:lvl7pPr marL="2971800" indent="-228600" fontAlgn="base">
              <a:spcBef>
                <a:spcPct val="0"/>
              </a:spcBef>
              <a:spcAft>
                <a:spcPct val="0"/>
              </a:spcAft>
              <a:defRPr>
                <a:solidFill>
                  <a:schemeClr val="tx1"/>
                </a:solidFill>
                <a:latin typeface="Times New Roman" panose="02020603050405020304" pitchFamily="18" charset="0"/>
              </a:defRPr>
            </a:lvl7pPr>
            <a:lvl8pPr marL="3429000" indent="-228600" fontAlgn="base">
              <a:spcBef>
                <a:spcPct val="0"/>
              </a:spcBef>
              <a:spcAft>
                <a:spcPct val="0"/>
              </a:spcAft>
              <a:defRPr>
                <a:solidFill>
                  <a:schemeClr val="tx1"/>
                </a:solidFill>
                <a:latin typeface="Times New Roman" panose="02020603050405020304" pitchFamily="18" charset="0"/>
              </a:defRPr>
            </a:lvl8pPr>
            <a:lvl9pPr marL="3886200" indent="-228600" fontAlgn="base">
              <a:spcBef>
                <a:spcPct val="0"/>
              </a:spcBef>
              <a:spcAft>
                <a:spcPct val="0"/>
              </a:spcAft>
              <a:defRPr>
                <a:solidFill>
                  <a:schemeClr val="tx1"/>
                </a:solidFill>
                <a:latin typeface="Times New Roman" panose="02020603050405020304" pitchFamily="18" charset="0"/>
              </a:defRPr>
            </a:lvl9pPr>
          </a:lstStyle>
          <a:p>
            <a:pPr fontAlgn="base">
              <a:spcBef>
                <a:spcPct val="0"/>
              </a:spcBef>
              <a:spcAft>
                <a:spcPct val="0"/>
              </a:spcAft>
            </a:pPr>
            <a:fld id="{E5B2B3CD-0096-462A-BB58-FD0CC1DEE966}" type="slidenum">
              <a:rPr lang="cs-CZ" altLang="en-US">
                <a:latin typeface="Calibri" panose="020F0502020204030204" pitchFamily="34" charset="0"/>
              </a:rPr>
              <a:pPr fontAlgn="base">
                <a:spcBef>
                  <a:spcPct val="0"/>
                </a:spcBef>
                <a:spcAft>
                  <a:spcPct val="0"/>
                </a:spcAft>
              </a:pPr>
              <a:t>3</a:t>
            </a:fld>
            <a:endParaRPr lang="cs-CZ" altLang="en-US">
              <a:latin typeface="Calibri" panose="020F0502020204030204" pitchFamily="34"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Header Placeholder 1">
            <a:extLst>
              <a:ext uri="{FF2B5EF4-FFF2-40B4-BE49-F238E27FC236}">
                <a16:creationId xmlns:a16="http://schemas.microsoft.com/office/drawing/2014/main" id="{1FD598CE-9734-963D-8420-77861AED9F75}"/>
              </a:ext>
            </a:extLst>
          </p:cNvPr>
          <p:cNvSpPr>
            <a:spLocks noGrp="1" noChangeArrowheads="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fontAlgn="base">
              <a:spcBef>
                <a:spcPct val="0"/>
              </a:spcBef>
              <a:spcAft>
                <a:spcPct val="0"/>
              </a:spcAft>
              <a:defRPr>
                <a:solidFill>
                  <a:schemeClr val="tx1"/>
                </a:solidFill>
                <a:latin typeface="Times New Roman" panose="02020603050405020304" pitchFamily="18" charset="0"/>
              </a:defRPr>
            </a:lvl6pPr>
            <a:lvl7pPr marL="2971800" indent="-228600" fontAlgn="base">
              <a:spcBef>
                <a:spcPct val="0"/>
              </a:spcBef>
              <a:spcAft>
                <a:spcPct val="0"/>
              </a:spcAft>
              <a:defRPr>
                <a:solidFill>
                  <a:schemeClr val="tx1"/>
                </a:solidFill>
                <a:latin typeface="Times New Roman" panose="02020603050405020304" pitchFamily="18" charset="0"/>
              </a:defRPr>
            </a:lvl7pPr>
            <a:lvl8pPr marL="3429000" indent="-228600" fontAlgn="base">
              <a:spcBef>
                <a:spcPct val="0"/>
              </a:spcBef>
              <a:spcAft>
                <a:spcPct val="0"/>
              </a:spcAft>
              <a:defRPr>
                <a:solidFill>
                  <a:schemeClr val="tx1"/>
                </a:solidFill>
                <a:latin typeface="Times New Roman" panose="02020603050405020304" pitchFamily="18" charset="0"/>
              </a:defRPr>
            </a:lvl8pPr>
            <a:lvl9pPr marL="3886200" indent="-228600" fontAlgn="base">
              <a:spcBef>
                <a:spcPct val="0"/>
              </a:spcBef>
              <a:spcAft>
                <a:spcPct val="0"/>
              </a:spcAft>
              <a:defRPr>
                <a:solidFill>
                  <a:schemeClr val="tx1"/>
                </a:solidFill>
                <a:latin typeface="Times New Roman" panose="02020603050405020304" pitchFamily="18" charset="0"/>
              </a:defRPr>
            </a:lvl9pPr>
          </a:lstStyle>
          <a:p>
            <a:pPr fontAlgn="base">
              <a:spcBef>
                <a:spcPct val="0"/>
              </a:spcBef>
              <a:spcAft>
                <a:spcPct val="0"/>
              </a:spcAft>
            </a:pPr>
            <a:endParaRPr lang="cs-CZ" altLang="en-US">
              <a:latin typeface="Calibri" panose="020F0502020204030204" pitchFamily="34" charset="0"/>
            </a:endParaRPr>
          </a:p>
        </p:txBody>
      </p:sp>
      <p:sp>
        <p:nvSpPr>
          <p:cNvPr id="10243" name="Date Placeholder 2">
            <a:extLst>
              <a:ext uri="{FF2B5EF4-FFF2-40B4-BE49-F238E27FC236}">
                <a16:creationId xmlns:a16="http://schemas.microsoft.com/office/drawing/2014/main" id="{19408EF0-8C07-F8B9-4D1F-D9DEF97FC195}"/>
              </a:ext>
            </a:extLst>
          </p:cNvPr>
          <p:cNvSpPr>
            <a:spLocks noGrp="1" noChangeArrowheads="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fontAlgn="base">
              <a:spcBef>
                <a:spcPct val="0"/>
              </a:spcBef>
              <a:spcAft>
                <a:spcPct val="0"/>
              </a:spcAft>
              <a:defRPr>
                <a:solidFill>
                  <a:schemeClr val="tx1"/>
                </a:solidFill>
                <a:latin typeface="Times New Roman" panose="02020603050405020304" pitchFamily="18" charset="0"/>
              </a:defRPr>
            </a:lvl6pPr>
            <a:lvl7pPr marL="2971800" indent="-228600" fontAlgn="base">
              <a:spcBef>
                <a:spcPct val="0"/>
              </a:spcBef>
              <a:spcAft>
                <a:spcPct val="0"/>
              </a:spcAft>
              <a:defRPr>
                <a:solidFill>
                  <a:schemeClr val="tx1"/>
                </a:solidFill>
                <a:latin typeface="Times New Roman" panose="02020603050405020304" pitchFamily="18" charset="0"/>
              </a:defRPr>
            </a:lvl7pPr>
            <a:lvl8pPr marL="3429000" indent="-228600" fontAlgn="base">
              <a:spcBef>
                <a:spcPct val="0"/>
              </a:spcBef>
              <a:spcAft>
                <a:spcPct val="0"/>
              </a:spcAft>
              <a:defRPr>
                <a:solidFill>
                  <a:schemeClr val="tx1"/>
                </a:solidFill>
                <a:latin typeface="Times New Roman" panose="02020603050405020304" pitchFamily="18" charset="0"/>
              </a:defRPr>
            </a:lvl8pPr>
            <a:lvl9pPr marL="3886200" indent="-228600" fontAlgn="base">
              <a:spcBef>
                <a:spcPct val="0"/>
              </a:spcBef>
              <a:spcAft>
                <a:spcPct val="0"/>
              </a:spcAft>
              <a:defRPr>
                <a:solidFill>
                  <a:schemeClr val="tx1"/>
                </a:solidFill>
                <a:latin typeface="Times New Roman" panose="02020603050405020304" pitchFamily="18" charset="0"/>
              </a:defRPr>
            </a:lvl9pPr>
          </a:lstStyle>
          <a:p>
            <a:pPr fontAlgn="base">
              <a:spcBef>
                <a:spcPct val="0"/>
              </a:spcBef>
              <a:spcAft>
                <a:spcPct val="0"/>
              </a:spcAft>
            </a:pPr>
            <a:fld id="{E6905687-4F60-4DD8-BDC4-0580CE8A7F64}" type="datetime1">
              <a:rPr lang="cs-CZ" altLang="en-US">
                <a:latin typeface="Calibri" panose="020F0502020204030204" pitchFamily="34" charset="0"/>
              </a:rPr>
              <a:pPr fontAlgn="base">
                <a:spcBef>
                  <a:spcPct val="0"/>
                </a:spcBef>
                <a:spcAft>
                  <a:spcPct val="0"/>
                </a:spcAft>
              </a:pPr>
              <a:t>11.05.2022</a:t>
            </a:fld>
            <a:endParaRPr lang="cs-CZ" altLang="en-US">
              <a:latin typeface="Calibri" panose="020F0502020204030204" pitchFamily="34" charset="0"/>
            </a:endParaRPr>
          </a:p>
        </p:txBody>
      </p:sp>
      <p:sp>
        <p:nvSpPr>
          <p:cNvPr id="10244" name="Slide Image Placeholder 3">
            <a:extLst>
              <a:ext uri="{FF2B5EF4-FFF2-40B4-BE49-F238E27FC236}">
                <a16:creationId xmlns:a16="http://schemas.microsoft.com/office/drawing/2014/main" id="{00EBF45D-545A-0514-B255-A76E8A0E325B}"/>
              </a:ext>
            </a:extLst>
          </p:cNvPr>
          <p:cNvSpPr>
            <a:spLocks noGrp="1" noRot="1" noChangeAspect="1" noTextEdit="1"/>
          </p:cNvSpPr>
          <p:nvPr>
            <p:ph type="sldImg" idx="2"/>
          </p:nvPr>
        </p:nvSpPr>
        <p:spPr bwMode="auto">
          <a:xfrm>
            <a:off x="2290763" y="512763"/>
            <a:ext cx="4562475" cy="2566987"/>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245" name="Notes Placeholder 4">
            <a:extLst>
              <a:ext uri="{FF2B5EF4-FFF2-40B4-BE49-F238E27FC236}">
                <a16:creationId xmlns:a16="http://schemas.microsoft.com/office/drawing/2014/main" id="{85FB7ACE-7537-9EAB-39BA-58E7D089088C}"/>
              </a:ext>
            </a:extLst>
          </p:cNvPr>
          <p:cNvSpPr>
            <a:spLocks noGrp="1" noChangeArrowheads="1"/>
          </p:cNvSpPr>
          <p:nvPr>
            <p:ph type="body"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Focusing on the last point that I mentioned there, this is what the Data Analytics team has been specifically focused on.</a:t>
            </a:r>
          </a:p>
          <a:p>
            <a:pPr>
              <a:spcBef>
                <a:spcPct val="0"/>
              </a:spcBef>
            </a:pPr>
            <a:endParaRPr lang="en-US" altLang="en-US"/>
          </a:p>
          <a:p>
            <a:pPr>
              <a:spcBef>
                <a:spcPct val="0"/>
              </a:spcBef>
            </a:pPr>
            <a:r>
              <a:rPr lang="en-US" altLang="en-US"/>
              <a:t>Clearly with such grand scale, this comes with a lot of data and with such vast amounts of data comes challenges.</a:t>
            </a:r>
          </a:p>
          <a:p>
            <a:pPr>
              <a:spcBef>
                <a:spcPct val="0"/>
              </a:spcBef>
            </a:pPr>
            <a:endParaRPr lang="en-US" altLang="en-US"/>
          </a:p>
          <a:p>
            <a:pPr>
              <a:spcBef>
                <a:spcPct val="0"/>
              </a:spcBef>
            </a:pPr>
            <a:r>
              <a:rPr lang="en-US" altLang="en-US"/>
              <a:t>To give a background on how much data you've been creating:</a:t>
            </a:r>
          </a:p>
          <a:p>
            <a:pPr>
              <a:spcBef>
                <a:spcPct val="0"/>
              </a:spcBef>
            </a:pPr>
            <a:r>
              <a:rPr lang="en-US" altLang="en-US"/>
              <a:t>- You told us that your platform receives over 100000 posts per day which amounts to 36 500 000 posts every year, of which, this is all unstructured data making it very hard to make sense of.</a:t>
            </a:r>
          </a:p>
          <a:p>
            <a:pPr>
              <a:spcBef>
                <a:spcPct val="0"/>
              </a:spcBef>
            </a:pPr>
            <a:endParaRPr lang="en-US" altLang="en-US"/>
          </a:p>
          <a:p>
            <a:pPr>
              <a:spcBef>
                <a:spcPct val="0"/>
              </a:spcBef>
            </a:pPr>
            <a:r>
              <a:rPr lang="en-US" altLang="en-US"/>
              <a:t>In this day and age, content is king. Just look at some of the biggest platforms in the world, for example YouTube,  FB and Netflix... they are all content businesses... </a:t>
            </a:r>
          </a:p>
          <a:p>
            <a:pPr>
              <a:spcBef>
                <a:spcPct val="0"/>
              </a:spcBef>
            </a:pPr>
            <a:endParaRPr lang="en-US" altLang="en-US"/>
          </a:p>
          <a:p>
            <a:pPr>
              <a:spcBef>
                <a:spcPct val="0"/>
              </a:spcBef>
            </a:pPr>
            <a:r>
              <a:rPr lang="en-US" altLang="en-US"/>
              <a:t>But how to capitalize on it when there is so much?</a:t>
            </a:r>
          </a:p>
          <a:p>
            <a:pPr>
              <a:spcBef>
                <a:spcPct val="0"/>
              </a:spcBef>
            </a:pPr>
            <a:endParaRPr lang="en-US" altLang="en-US"/>
          </a:p>
          <a:p>
            <a:pPr>
              <a:spcBef>
                <a:spcPct val="0"/>
              </a:spcBef>
            </a:pPr>
            <a:r>
              <a:rPr lang="en-US" altLang="en-US"/>
              <a:t>It's not just all about harvesting as much content as possible... The real value is in understanding and crunching this content to gain a deeper understanding of your audience and to therefore provide a more personalized and enjoyable experience. </a:t>
            </a:r>
          </a:p>
          <a:p>
            <a:pPr>
              <a:spcBef>
                <a:spcPct val="0"/>
              </a:spcBef>
            </a:pPr>
            <a:endParaRPr lang="en-US" altLang="en-US"/>
          </a:p>
          <a:p>
            <a:pPr>
              <a:spcBef>
                <a:spcPct val="0"/>
              </a:spcBef>
            </a:pPr>
            <a:r>
              <a:rPr lang="en-US" altLang="en-US"/>
              <a:t>And this is where out data analytics expertise comes in, with the insights that we've uncovered from this task, we can show you exactly how to take analytics to production at scale.</a:t>
            </a:r>
          </a:p>
          <a:p>
            <a:pPr>
              <a:spcBef>
                <a:spcPct val="0"/>
              </a:spcBef>
            </a:pPr>
            <a:endParaRPr lang="en-US" altLang="en-US"/>
          </a:p>
        </p:txBody>
      </p:sp>
      <p:sp>
        <p:nvSpPr>
          <p:cNvPr id="10246" name="Footer Placeholder 5">
            <a:extLst>
              <a:ext uri="{FF2B5EF4-FFF2-40B4-BE49-F238E27FC236}">
                <a16:creationId xmlns:a16="http://schemas.microsoft.com/office/drawing/2014/main" id="{AEF5C783-FE4E-D512-8F61-2D0C2C4751E8}"/>
              </a:ext>
            </a:extLst>
          </p:cNvPr>
          <p:cNvSpPr>
            <a:spLocks noGrp="1" noChangeArrowheads="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fontAlgn="base">
              <a:spcBef>
                <a:spcPct val="0"/>
              </a:spcBef>
              <a:spcAft>
                <a:spcPct val="0"/>
              </a:spcAft>
              <a:defRPr>
                <a:solidFill>
                  <a:schemeClr val="tx1"/>
                </a:solidFill>
                <a:latin typeface="Times New Roman" panose="02020603050405020304" pitchFamily="18" charset="0"/>
              </a:defRPr>
            </a:lvl6pPr>
            <a:lvl7pPr marL="2971800" indent="-228600" fontAlgn="base">
              <a:spcBef>
                <a:spcPct val="0"/>
              </a:spcBef>
              <a:spcAft>
                <a:spcPct val="0"/>
              </a:spcAft>
              <a:defRPr>
                <a:solidFill>
                  <a:schemeClr val="tx1"/>
                </a:solidFill>
                <a:latin typeface="Times New Roman" panose="02020603050405020304" pitchFamily="18" charset="0"/>
              </a:defRPr>
            </a:lvl7pPr>
            <a:lvl8pPr marL="3429000" indent="-228600" fontAlgn="base">
              <a:spcBef>
                <a:spcPct val="0"/>
              </a:spcBef>
              <a:spcAft>
                <a:spcPct val="0"/>
              </a:spcAft>
              <a:defRPr>
                <a:solidFill>
                  <a:schemeClr val="tx1"/>
                </a:solidFill>
                <a:latin typeface="Times New Roman" panose="02020603050405020304" pitchFamily="18" charset="0"/>
              </a:defRPr>
            </a:lvl8pPr>
            <a:lvl9pPr marL="3886200" indent="-228600" fontAlgn="base">
              <a:spcBef>
                <a:spcPct val="0"/>
              </a:spcBef>
              <a:spcAft>
                <a:spcPct val="0"/>
              </a:spcAft>
              <a:defRPr>
                <a:solidFill>
                  <a:schemeClr val="tx1"/>
                </a:solidFill>
                <a:latin typeface="Times New Roman" panose="02020603050405020304" pitchFamily="18" charset="0"/>
              </a:defRPr>
            </a:lvl9pPr>
          </a:lstStyle>
          <a:p>
            <a:pPr fontAlgn="base">
              <a:spcBef>
                <a:spcPct val="0"/>
              </a:spcBef>
              <a:spcAft>
                <a:spcPct val="0"/>
              </a:spcAft>
            </a:pPr>
            <a:endParaRPr lang="cs-CZ" altLang="en-US">
              <a:latin typeface="Calibri" panose="020F0502020204030204" pitchFamily="34" charset="0"/>
            </a:endParaRPr>
          </a:p>
        </p:txBody>
      </p:sp>
      <p:sp>
        <p:nvSpPr>
          <p:cNvPr id="10247" name="Slide Number Placeholder 6">
            <a:extLst>
              <a:ext uri="{FF2B5EF4-FFF2-40B4-BE49-F238E27FC236}">
                <a16:creationId xmlns:a16="http://schemas.microsoft.com/office/drawing/2014/main" id="{D7FD7501-30F5-DA93-4EB5-27F1F8590CBC}"/>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fontAlgn="base">
              <a:spcBef>
                <a:spcPct val="0"/>
              </a:spcBef>
              <a:spcAft>
                <a:spcPct val="0"/>
              </a:spcAft>
              <a:defRPr>
                <a:solidFill>
                  <a:schemeClr val="tx1"/>
                </a:solidFill>
                <a:latin typeface="Times New Roman" panose="02020603050405020304" pitchFamily="18" charset="0"/>
              </a:defRPr>
            </a:lvl6pPr>
            <a:lvl7pPr marL="2971800" indent="-228600" fontAlgn="base">
              <a:spcBef>
                <a:spcPct val="0"/>
              </a:spcBef>
              <a:spcAft>
                <a:spcPct val="0"/>
              </a:spcAft>
              <a:defRPr>
                <a:solidFill>
                  <a:schemeClr val="tx1"/>
                </a:solidFill>
                <a:latin typeface="Times New Roman" panose="02020603050405020304" pitchFamily="18" charset="0"/>
              </a:defRPr>
            </a:lvl7pPr>
            <a:lvl8pPr marL="3429000" indent="-228600" fontAlgn="base">
              <a:spcBef>
                <a:spcPct val="0"/>
              </a:spcBef>
              <a:spcAft>
                <a:spcPct val="0"/>
              </a:spcAft>
              <a:defRPr>
                <a:solidFill>
                  <a:schemeClr val="tx1"/>
                </a:solidFill>
                <a:latin typeface="Times New Roman" panose="02020603050405020304" pitchFamily="18" charset="0"/>
              </a:defRPr>
            </a:lvl8pPr>
            <a:lvl9pPr marL="3886200" indent="-228600" fontAlgn="base">
              <a:spcBef>
                <a:spcPct val="0"/>
              </a:spcBef>
              <a:spcAft>
                <a:spcPct val="0"/>
              </a:spcAft>
              <a:defRPr>
                <a:solidFill>
                  <a:schemeClr val="tx1"/>
                </a:solidFill>
                <a:latin typeface="Times New Roman" panose="02020603050405020304" pitchFamily="18" charset="0"/>
              </a:defRPr>
            </a:lvl9pPr>
          </a:lstStyle>
          <a:p>
            <a:pPr fontAlgn="base">
              <a:spcBef>
                <a:spcPct val="0"/>
              </a:spcBef>
              <a:spcAft>
                <a:spcPct val="0"/>
              </a:spcAft>
            </a:pPr>
            <a:fld id="{D15E34DF-0818-4ABB-A184-7A61109F2185}" type="slidenum">
              <a:rPr lang="cs-CZ" altLang="en-US">
                <a:latin typeface="Calibri" panose="020F0502020204030204" pitchFamily="34" charset="0"/>
              </a:rPr>
              <a:pPr fontAlgn="base">
                <a:spcBef>
                  <a:spcPct val="0"/>
                </a:spcBef>
                <a:spcAft>
                  <a:spcPct val="0"/>
                </a:spcAft>
              </a:pPr>
              <a:t>4</a:t>
            </a:fld>
            <a:endParaRPr lang="cs-CZ" altLang="en-US">
              <a:latin typeface="Calibri" panose="020F0502020204030204" pitchFamily="34"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Header Placeholder 1">
            <a:extLst>
              <a:ext uri="{FF2B5EF4-FFF2-40B4-BE49-F238E27FC236}">
                <a16:creationId xmlns:a16="http://schemas.microsoft.com/office/drawing/2014/main" id="{ADED2F27-FD17-62DE-F166-0CFF83DFD021}"/>
              </a:ext>
            </a:extLst>
          </p:cNvPr>
          <p:cNvSpPr>
            <a:spLocks noGrp="1" noChangeArrowheads="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fontAlgn="base">
              <a:spcBef>
                <a:spcPct val="0"/>
              </a:spcBef>
              <a:spcAft>
                <a:spcPct val="0"/>
              </a:spcAft>
              <a:defRPr>
                <a:solidFill>
                  <a:schemeClr val="tx1"/>
                </a:solidFill>
                <a:latin typeface="Times New Roman" panose="02020603050405020304" pitchFamily="18" charset="0"/>
              </a:defRPr>
            </a:lvl6pPr>
            <a:lvl7pPr marL="2971800" indent="-228600" fontAlgn="base">
              <a:spcBef>
                <a:spcPct val="0"/>
              </a:spcBef>
              <a:spcAft>
                <a:spcPct val="0"/>
              </a:spcAft>
              <a:defRPr>
                <a:solidFill>
                  <a:schemeClr val="tx1"/>
                </a:solidFill>
                <a:latin typeface="Times New Roman" panose="02020603050405020304" pitchFamily="18" charset="0"/>
              </a:defRPr>
            </a:lvl7pPr>
            <a:lvl8pPr marL="3429000" indent="-228600" fontAlgn="base">
              <a:spcBef>
                <a:spcPct val="0"/>
              </a:spcBef>
              <a:spcAft>
                <a:spcPct val="0"/>
              </a:spcAft>
              <a:defRPr>
                <a:solidFill>
                  <a:schemeClr val="tx1"/>
                </a:solidFill>
                <a:latin typeface="Times New Roman" panose="02020603050405020304" pitchFamily="18" charset="0"/>
              </a:defRPr>
            </a:lvl8pPr>
            <a:lvl9pPr marL="3886200" indent="-228600" fontAlgn="base">
              <a:spcBef>
                <a:spcPct val="0"/>
              </a:spcBef>
              <a:spcAft>
                <a:spcPct val="0"/>
              </a:spcAft>
              <a:defRPr>
                <a:solidFill>
                  <a:schemeClr val="tx1"/>
                </a:solidFill>
                <a:latin typeface="Times New Roman" panose="02020603050405020304" pitchFamily="18" charset="0"/>
              </a:defRPr>
            </a:lvl9pPr>
          </a:lstStyle>
          <a:p>
            <a:pPr fontAlgn="base">
              <a:spcBef>
                <a:spcPct val="0"/>
              </a:spcBef>
              <a:spcAft>
                <a:spcPct val="0"/>
              </a:spcAft>
            </a:pPr>
            <a:endParaRPr lang="cs-CZ" altLang="en-US">
              <a:latin typeface="Calibri" panose="020F0502020204030204" pitchFamily="34" charset="0"/>
            </a:endParaRPr>
          </a:p>
        </p:txBody>
      </p:sp>
      <p:sp>
        <p:nvSpPr>
          <p:cNvPr id="12291" name="Date Placeholder 2">
            <a:extLst>
              <a:ext uri="{FF2B5EF4-FFF2-40B4-BE49-F238E27FC236}">
                <a16:creationId xmlns:a16="http://schemas.microsoft.com/office/drawing/2014/main" id="{A39021E4-59DB-BFDB-7141-0332ACD80680}"/>
              </a:ext>
            </a:extLst>
          </p:cNvPr>
          <p:cNvSpPr>
            <a:spLocks noGrp="1" noChangeArrowheads="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fontAlgn="base">
              <a:spcBef>
                <a:spcPct val="0"/>
              </a:spcBef>
              <a:spcAft>
                <a:spcPct val="0"/>
              </a:spcAft>
              <a:defRPr>
                <a:solidFill>
                  <a:schemeClr val="tx1"/>
                </a:solidFill>
                <a:latin typeface="Times New Roman" panose="02020603050405020304" pitchFamily="18" charset="0"/>
              </a:defRPr>
            </a:lvl6pPr>
            <a:lvl7pPr marL="2971800" indent="-228600" fontAlgn="base">
              <a:spcBef>
                <a:spcPct val="0"/>
              </a:spcBef>
              <a:spcAft>
                <a:spcPct val="0"/>
              </a:spcAft>
              <a:defRPr>
                <a:solidFill>
                  <a:schemeClr val="tx1"/>
                </a:solidFill>
                <a:latin typeface="Times New Roman" panose="02020603050405020304" pitchFamily="18" charset="0"/>
              </a:defRPr>
            </a:lvl7pPr>
            <a:lvl8pPr marL="3429000" indent="-228600" fontAlgn="base">
              <a:spcBef>
                <a:spcPct val="0"/>
              </a:spcBef>
              <a:spcAft>
                <a:spcPct val="0"/>
              </a:spcAft>
              <a:defRPr>
                <a:solidFill>
                  <a:schemeClr val="tx1"/>
                </a:solidFill>
                <a:latin typeface="Times New Roman" panose="02020603050405020304" pitchFamily="18" charset="0"/>
              </a:defRPr>
            </a:lvl8pPr>
            <a:lvl9pPr marL="3886200" indent="-228600" fontAlgn="base">
              <a:spcBef>
                <a:spcPct val="0"/>
              </a:spcBef>
              <a:spcAft>
                <a:spcPct val="0"/>
              </a:spcAft>
              <a:defRPr>
                <a:solidFill>
                  <a:schemeClr val="tx1"/>
                </a:solidFill>
                <a:latin typeface="Times New Roman" panose="02020603050405020304" pitchFamily="18" charset="0"/>
              </a:defRPr>
            </a:lvl9pPr>
          </a:lstStyle>
          <a:p>
            <a:pPr fontAlgn="base">
              <a:spcBef>
                <a:spcPct val="0"/>
              </a:spcBef>
              <a:spcAft>
                <a:spcPct val="0"/>
              </a:spcAft>
            </a:pPr>
            <a:fld id="{B3FD4028-6687-476D-A5FC-98ABB641AC80}" type="datetime1">
              <a:rPr lang="cs-CZ" altLang="en-US">
                <a:latin typeface="Calibri" panose="020F0502020204030204" pitchFamily="34" charset="0"/>
              </a:rPr>
              <a:pPr fontAlgn="base">
                <a:spcBef>
                  <a:spcPct val="0"/>
                </a:spcBef>
                <a:spcAft>
                  <a:spcPct val="0"/>
                </a:spcAft>
              </a:pPr>
              <a:t>11.05.2022</a:t>
            </a:fld>
            <a:endParaRPr lang="cs-CZ" altLang="en-US">
              <a:latin typeface="Calibri" panose="020F0502020204030204" pitchFamily="34" charset="0"/>
            </a:endParaRPr>
          </a:p>
        </p:txBody>
      </p:sp>
      <p:sp>
        <p:nvSpPr>
          <p:cNvPr id="12292" name="Slide Image Placeholder 3">
            <a:extLst>
              <a:ext uri="{FF2B5EF4-FFF2-40B4-BE49-F238E27FC236}">
                <a16:creationId xmlns:a16="http://schemas.microsoft.com/office/drawing/2014/main" id="{43CC5865-76EF-785B-63C4-9061CC933946}"/>
              </a:ext>
            </a:extLst>
          </p:cNvPr>
          <p:cNvSpPr>
            <a:spLocks noGrp="1" noRot="1" noChangeAspect="1" noTextEdit="1"/>
          </p:cNvSpPr>
          <p:nvPr>
            <p:ph type="sldImg" idx="2"/>
          </p:nvPr>
        </p:nvSpPr>
        <p:spPr bwMode="auto">
          <a:xfrm>
            <a:off x="2290763" y="512763"/>
            <a:ext cx="4562475" cy="2566987"/>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293" name="Notes Placeholder 4">
            <a:extLst>
              <a:ext uri="{FF2B5EF4-FFF2-40B4-BE49-F238E27FC236}">
                <a16:creationId xmlns:a16="http://schemas.microsoft.com/office/drawing/2014/main" id="{D4CDF32F-8480-07DB-1A64-5B017485E31C}"/>
              </a:ext>
            </a:extLst>
          </p:cNvPr>
          <p:cNvSpPr>
            <a:spLocks noGrp="1" noChangeArrowheads="1"/>
          </p:cNvSpPr>
          <p:nvPr>
            <p:ph type="body"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Talking about experience, we have a large data analytics practice at Accenture but we had a team of 3 people primarily focusing on this task. Andrew Fleming is our Chief Technical Architect and his expertise really helped to guide the team to produce high quality analysis.</a:t>
            </a:r>
          </a:p>
          <a:p>
            <a:pPr>
              <a:spcBef>
                <a:spcPct val="0"/>
              </a:spcBef>
            </a:pPr>
            <a:endParaRPr lang="en-US" altLang="en-US"/>
          </a:p>
          <a:p>
            <a:pPr>
              <a:spcBef>
                <a:spcPct val="0"/>
              </a:spcBef>
            </a:pPr>
            <a:r>
              <a:rPr lang="en-US" altLang="en-US"/>
              <a:t>Marcus Rompton, a senior data expert has worked with the worlds biggest clients on solving their data problems and was heavily involved in the data engineering side of this project.</a:t>
            </a:r>
          </a:p>
          <a:p>
            <a:pPr>
              <a:spcBef>
                <a:spcPct val="0"/>
              </a:spcBef>
            </a:pPr>
            <a:endParaRPr lang="en-US" altLang="en-US"/>
          </a:p>
          <a:p>
            <a:pPr>
              <a:spcBef>
                <a:spcPct val="0"/>
              </a:spcBef>
            </a:pPr>
            <a:r>
              <a:rPr lang="en-US" altLang="en-US"/>
              <a:t>And finally myself, Salma Ibrahim, who was solely responsible for taking leadership guidance and delivering high quality insights from the raw datasets and turning these into business decisions.</a:t>
            </a:r>
          </a:p>
          <a:p>
            <a:pPr>
              <a:spcBef>
                <a:spcPct val="0"/>
              </a:spcBef>
            </a:pPr>
            <a:endParaRPr lang="en-US" altLang="en-US"/>
          </a:p>
        </p:txBody>
      </p:sp>
      <p:sp>
        <p:nvSpPr>
          <p:cNvPr id="12294" name="Footer Placeholder 5">
            <a:extLst>
              <a:ext uri="{FF2B5EF4-FFF2-40B4-BE49-F238E27FC236}">
                <a16:creationId xmlns:a16="http://schemas.microsoft.com/office/drawing/2014/main" id="{178AF46B-E5A1-317F-2E7F-FB281551FA63}"/>
              </a:ext>
            </a:extLst>
          </p:cNvPr>
          <p:cNvSpPr>
            <a:spLocks noGrp="1" noChangeArrowheads="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fontAlgn="base">
              <a:spcBef>
                <a:spcPct val="0"/>
              </a:spcBef>
              <a:spcAft>
                <a:spcPct val="0"/>
              </a:spcAft>
              <a:defRPr>
                <a:solidFill>
                  <a:schemeClr val="tx1"/>
                </a:solidFill>
                <a:latin typeface="Times New Roman" panose="02020603050405020304" pitchFamily="18" charset="0"/>
              </a:defRPr>
            </a:lvl6pPr>
            <a:lvl7pPr marL="2971800" indent="-228600" fontAlgn="base">
              <a:spcBef>
                <a:spcPct val="0"/>
              </a:spcBef>
              <a:spcAft>
                <a:spcPct val="0"/>
              </a:spcAft>
              <a:defRPr>
                <a:solidFill>
                  <a:schemeClr val="tx1"/>
                </a:solidFill>
                <a:latin typeface="Times New Roman" panose="02020603050405020304" pitchFamily="18" charset="0"/>
              </a:defRPr>
            </a:lvl7pPr>
            <a:lvl8pPr marL="3429000" indent="-228600" fontAlgn="base">
              <a:spcBef>
                <a:spcPct val="0"/>
              </a:spcBef>
              <a:spcAft>
                <a:spcPct val="0"/>
              </a:spcAft>
              <a:defRPr>
                <a:solidFill>
                  <a:schemeClr val="tx1"/>
                </a:solidFill>
                <a:latin typeface="Times New Roman" panose="02020603050405020304" pitchFamily="18" charset="0"/>
              </a:defRPr>
            </a:lvl8pPr>
            <a:lvl9pPr marL="3886200" indent="-228600" fontAlgn="base">
              <a:spcBef>
                <a:spcPct val="0"/>
              </a:spcBef>
              <a:spcAft>
                <a:spcPct val="0"/>
              </a:spcAft>
              <a:defRPr>
                <a:solidFill>
                  <a:schemeClr val="tx1"/>
                </a:solidFill>
                <a:latin typeface="Times New Roman" panose="02020603050405020304" pitchFamily="18" charset="0"/>
              </a:defRPr>
            </a:lvl9pPr>
          </a:lstStyle>
          <a:p>
            <a:pPr fontAlgn="base">
              <a:spcBef>
                <a:spcPct val="0"/>
              </a:spcBef>
              <a:spcAft>
                <a:spcPct val="0"/>
              </a:spcAft>
            </a:pPr>
            <a:endParaRPr lang="cs-CZ" altLang="en-US">
              <a:latin typeface="Calibri" panose="020F0502020204030204" pitchFamily="34" charset="0"/>
            </a:endParaRPr>
          </a:p>
        </p:txBody>
      </p:sp>
      <p:sp>
        <p:nvSpPr>
          <p:cNvPr id="12295" name="Slide Number Placeholder 6">
            <a:extLst>
              <a:ext uri="{FF2B5EF4-FFF2-40B4-BE49-F238E27FC236}">
                <a16:creationId xmlns:a16="http://schemas.microsoft.com/office/drawing/2014/main" id="{A83717A3-3D7F-ECA5-1684-2F4C083BFC0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fontAlgn="base">
              <a:spcBef>
                <a:spcPct val="0"/>
              </a:spcBef>
              <a:spcAft>
                <a:spcPct val="0"/>
              </a:spcAft>
              <a:defRPr>
                <a:solidFill>
                  <a:schemeClr val="tx1"/>
                </a:solidFill>
                <a:latin typeface="Times New Roman" panose="02020603050405020304" pitchFamily="18" charset="0"/>
              </a:defRPr>
            </a:lvl6pPr>
            <a:lvl7pPr marL="2971800" indent="-228600" fontAlgn="base">
              <a:spcBef>
                <a:spcPct val="0"/>
              </a:spcBef>
              <a:spcAft>
                <a:spcPct val="0"/>
              </a:spcAft>
              <a:defRPr>
                <a:solidFill>
                  <a:schemeClr val="tx1"/>
                </a:solidFill>
                <a:latin typeface="Times New Roman" panose="02020603050405020304" pitchFamily="18" charset="0"/>
              </a:defRPr>
            </a:lvl7pPr>
            <a:lvl8pPr marL="3429000" indent="-228600" fontAlgn="base">
              <a:spcBef>
                <a:spcPct val="0"/>
              </a:spcBef>
              <a:spcAft>
                <a:spcPct val="0"/>
              </a:spcAft>
              <a:defRPr>
                <a:solidFill>
                  <a:schemeClr val="tx1"/>
                </a:solidFill>
                <a:latin typeface="Times New Roman" panose="02020603050405020304" pitchFamily="18" charset="0"/>
              </a:defRPr>
            </a:lvl8pPr>
            <a:lvl9pPr marL="3886200" indent="-228600" fontAlgn="base">
              <a:spcBef>
                <a:spcPct val="0"/>
              </a:spcBef>
              <a:spcAft>
                <a:spcPct val="0"/>
              </a:spcAft>
              <a:defRPr>
                <a:solidFill>
                  <a:schemeClr val="tx1"/>
                </a:solidFill>
                <a:latin typeface="Times New Roman" panose="02020603050405020304" pitchFamily="18" charset="0"/>
              </a:defRPr>
            </a:lvl9pPr>
          </a:lstStyle>
          <a:p>
            <a:pPr fontAlgn="base">
              <a:spcBef>
                <a:spcPct val="0"/>
              </a:spcBef>
              <a:spcAft>
                <a:spcPct val="0"/>
              </a:spcAft>
            </a:pPr>
            <a:fld id="{96D53E80-8E28-4396-8E64-A85386E226AE}" type="slidenum">
              <a:rPr lang="cs-CZ" altLang="en-US">
                <a:latin typeface="Calibri" panose="020F0502020204030204" pitchFamily="34" charset="0"/>
              </a:rPr>
              <a:pPr fontAlgn="base">
                <a:spcBef>
                  <a:spcPct val="0"/>
                </a:spcBef>
                <a:spcAft>
                  <a:spcPct val="0"/>
                </a:spcAft>
              </a:pPr>
              <a:t>5</a:t>
            </a:fld>
            <a:endParaRPr lang="cs-CZ" altLang="en-US">
              <a:latin typeface="Calibri" panose="020F0502020204030204" pitchFamily="34"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Header Placeholder 1">
            <a:extLst>
              <a:ext uri="{FF2B5EF4-FFF2-40B4-BE49-F238E27FC236}">
                <a16:creationId xmlns:a16="http://schemas.microsoft.com/office/drawing/2014/main" id="{B66A140C-59DB-E7B2-924F-F34300826EEB}"/>
              </a:ext>
            </a:extLst>
          </p:cNvPr>
          <p:cNvSpPr>
            <a:spLocks noGrp="1" noChangeArrowheads="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fontAlgn="base">
              <a:spcBef>
                <a:spcPct val="0"/>
              </a:spcBef>
              <a:spcAft>
                <a:spcPct val="0"/>
              </a:spcAft>
              <a:defRPr>
                <a:solidFill>
                  <a:schemeClr val="tx1"/>
                </a:solidFill>
                <a:latin typeface="Times New Roman" panose="02020603050405020304" pitchFamily="18" charset="0"/>
              </a:defRPr>
            </a:lvl6pPr>
            <a:lvl7pPr marL="2971800" indent="-228600" fontAlgn="base">
              <a:spcBef>
                <a:spcPct val="0"/>
              </a:spcBef>
              <a:spcAft>
                <a:spcPct val="0"/>
              </a:spcAft>
              <a:defRPr>
                <a:solidFill>
                  <a:schemeClr val="tx1"/>
                </a:solidFill>
                <a:latin typeface="Times New Roman" panose="02020603050405020304" pitchFamily="18" charset="0"/>
              </a:defRPr>
            </a:lvl7pPr>
            <a:lvl8pPr marL="3429000" indent="-228600" fontAlgn="base">
              <a:spcBef>
                <a:spcPct val="0"/>
              </a:spcBef>
              <a:spcAft>
                <a:spcPct val="0"/>
              </a:spcAft>
              <a:defRPr>
                <a:solidFill>
                  <a:schemeClr val="tx1"/>
                </a:solidFill>
                <a:latin typeface="Times New Roman" panose="02020603050405020304" pitchFamily="18" charset="0"/>
              </a:defRPr>
            </a:lvl8pPr>
            <a:lvl9pPr marL="3886200" indent="-228600" fontAlgn="base">
              <a:spcBef>
                <a:spcPct val="0"/>
              </a:spcBef>
              <a:spcAft>
                <a:spcPct val="0"/>
              </a:spcAft>
              <a:defRPr>
                <a:solidFill>
                  <a:schemeClr val="tx1"/>
                </a:solidFill>
                <a:latin typeface="Times New Roman" panose="02020603050405020304" pitchFamily="18" charset="0"/>
              </a:defRPr>
            </a:lvl9pPr>
          </a:lstStyle>
          <a:p>
            <a:pPr fontAlgn="base">
              <a:spcBef>
                <a:spcPct val="0"/>
              </a:spcBef>
              <a:spcAft>
                <a:spcPct val="0"/>
              </a:spcAft>
            </a:pPr>
            <a:endParaRPr lang="cs-CZ" altLang="en-US">
              <a:latin typeface="Calibri" panose="020F0502020204030204" pitchFamily="34" charset="0"/>
            </a:endParaRPr>
          </a:p>
        </p:txBody>
      </p:sp>
      <p:sp>
        <p:nvSpPr>
          <p:cNvPr id="14339" name="Date Placeholder 2">
            <a:extLst>
              <a:ext uri="{FF2B5EF4-FFF2-40B4-BE49-F238E27FC236}">
                <a16:creationId xmlns:a16="http://schemas.microsoft.com/office/drawing/2014/main" id="{BA7AAE83-FD22-F91F-DA42-848ECD5FDFA0}"/>
              </a:ext>
            </a:extLst>
          </p:cNvPr>
          <p:cNvSpPr>
            <a:spLocks noGrp="1" noChangeArrowheads="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fontAlgn="base">
              <a:spcBef>
                <a:spcPct val="0"/>
              </a:spcBef>
              <a:spcAft>
                <a:spcPct val="0"/>
              </a:spcAft>
              <a:defRPr>
                <a:solidFill>
                  <a:schemeClr val="tx1"/>
                </a:solidFill>
                <a:latin typeface="Times New Roman" panose="02020603050405020304" pitchFamily="18" charset="0"/>
              </a:defRPr>
            </a:lvl6pPr>
            <a:lvl7pPr marL="2971800" indent="-228600" fontAlgn="base">
              <a:spcBef>
                <a:spcPct val="0"/>
              </a:spcBef>
              <a:spcAft>
                <a:spcPct val="0"/>
              </a:spcAft>
              <a:defRPr>
                <a:solidFill>
                  <a:schemeClr val="tx1"/>
                </a:solidFill>
                <a:latin typeface="Times New Roman" panose="02020603050405020304" pitchFamily="18" charset="0"/>
              </a:defRPr>
            </a:lvl7pPr>
            <a:lvl8pPr marL="3429000" indent="-228600" fontAlgn="base">
              <a:spcBef>
                <a:spcPct val="0"/>
              </a:spcBef>
              <a:spcAft>
                <a:spcPct val="0"/>
              </a:spcAft>
              <a:defRPr>
                <a:solidFill>
                  <a:schemeClr val="tx1"/>
                </a:solidFill>
                <a:latin typeface="Times New Roman" panose="02020603050405020304" pitchFamily="18" charset="0"/>
              </a:defRPr>
            </a:lvl8pPr>
            <a:lvl9pPr marL="3886200" indent="-228600" fontAlgn="base">
              <a:spcBef>
                <a:spcPct val="0"/>
              </a:spcBef>
              <a:spcAft>
                <a:spcPct val="0"/>
              </a:spcAft>
              <a:defRPr>
                <a:solidFill>
                  <a:schemeClr val="tx1"/>
                </a:solidFill>
                <a:latin typeface="Times New Roman" panose="02020603050405020304" pitchFamily="18" charset="0"/>
              </a:defRPr>
            </a:lvl9pPr>
          </a:lstStyle>
          <a:p>
            <a:pPr fontAlgn="base">
              <a:spcBef>
                <a:spcPct val="0"/>
              </a:spcBef>
              <a:spcAft>
                <a:spcPct val="0"/>
              </a:spcAft>
            </a:pPr>
            <a:fld id="{8863AACB-ADB8-43E6-AC87-E3B30F527BFC}" type="datetime1">
              <a:rPr lang="cs-CZ" altLang="en-US">
                <a:latin typeface="Calibri" panose="020F0502020204030204" pitchFamily="34" charset="0"/>
              </a:rPr>
              <a:pPr fontAlgn="base">
                <a:spcBef>
                  <a:spcPct val="0"/>
                </a:spcBef>
                <a:spcAft>
                  <a:spcPct val="0"/>
                </a:spcAft>
              </a:pPr>
              <a:t>11.05.2022</a:t>
            </a:fld>
            <a:endParaRPr lang="cs-CZ" altLang="en-US">
              <a:latin typeface="Calibri" panose="020F0502020204030204" pitchFamily="34" charset="0"/>
            </a:endParaRPr>
          </a:p>
        </p:txBody>
      </p:sp>
      <p:sp>
        <p:nvSpPr>
          <p:cNvPr id="14340" name="Slide Image Placeholder 3">
            <a:extLst>
              <a:ext uri="{FF2B5EF4-FFF2-40B4-BE49-F238E27FC236}">
                <a16:creationId xmlns:a16="http://schemas.microsoft.com/office/drawing/2014/main" id="{FE707877-B91B-B974-2AC0-99D9DDE7DD4F}"/>
              </a:ext>
            </a:extLst>
          </p:cNvPr>
          <p:cNvSpPr>
            <a:spLocks noGrp="1" noRot="1" noChangeAspect="1" noTextEdit="1"/>
          </p:cNvSpPr>
          <p:nvPr>
            <p:ph type="sldImg" idx="2"/>
          </p:nvPr>
        </p:nvSpPr>
        <p:spPr bwMode="auto">
          <a:xfrm>
            <a:off x="2290763" y="512763"/>
            <a:ext cx="4562475" cy="2566987"/>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341" name="Notes Placeholder 4">
            <a:extLst>
              <a:ext uri="{FF2B5EF4-FFF2-40B4-BE49-F238E27FC236}">
                <a16:creationId xmlns:a16="http://schemas.microsoft.com/office/drawing/2014/main" id="{00B7D102-688B-D726-32BB-742981120C61}"/>
              </a:ext>
            </a:extLst>
          </p:cNvPr>
          <p:cNvSpPr>
            <a:spLocks noGrp="1" noChangeArrowheads="1"/>
          </p:cNvSpPr>
          <p:nvPr>
            <p:ph type="body"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So, how did we tackle this problem? </a:t>
            </a:r>
          </a:p>
          <a:p>
            <a:pPr>
              <a:spcBef>
                <a:spcPct val="0"/>
              </a:spcBef>
            </a:pPr>
            <a:endParaRPr lang="en-US" altLang="en-US"/>
          </a:p>
          <a:p>
            <a:pPr>
              <a:spcBef>
                <a:spcPct val="0"/>
              </a:spcBef>
            </a:pPr>
            <a:r>
              <a:rPr lang="en-US" altLang="en-US"/>
              <a:t>Well, we approached it in 5 steps:</a:t>
            </a:r>
          </a:p>
          <a:p>
            <a:pPr>
              <a:spcBef>
                <a:spcPct val="0"/>
              </a:spcBef>
            </a:pPr>
            <a:endParaRPr lang="en-US" altLang="en-US"/>
          </a:p>
          <a:p>
            <a:pPr>
              <a:spcBef>
                <a:spcPct val="0"/>
              </a:spcBef>
            </a:pPr>
            <a:r>
              <a:rPr lang="en-US" altLang="en-US"/>
              <a:t>1. Data understanding - the key to success on any data project is to understand the data in detail. So we took the time to understand the data model and domain of your business.</a:t>
            </a:r>
          </a:p>
          <a:p>
            <a:pPr>
              <a:spcBef>
                <a:spcPct val="0"/>
              </a:spcBef>
            </a:pPr>
            <a:r>
              <a:rPr lang="en-US" altLang="en-US"/>
              <a:t>2. Data extraction - after understanding your business, we then architected what an ideal dataset should look like for this problem and extracted it from the relevant data sources.</a:t>
            </a:r>
          </a:p>
          <a:p>
            <a:pPr>
              <a:spcBef>
                <a:spcPct val="0"/>
              </a:spcBef>
            </a:pPr>
            <a:r>
              <a:rPr lang="en-US" altLang="en-US"/>
              <a:t>3. After extracting the raw data, we needed to process and model this data into a dataset that can precisely answer the business questions and produce analytics.</a:t>
            </a:r>
          </a:p>
          <a:p>
            <a:pPr>
              <a:spcBef>
                <a:spcPct val="0"/>
              </a:spcBef>
            </a:pPr>
            <a:r>
              <a:rPr lang="en-US" altLang="en-US"/>
              <a:t>4. With our new dataset, we used our analytical expertise to uncover insights from this dataset and to produce visualizations to describe the insights.</a:t>
            </a:r>
          </a:p>
          <a:p>
            <a:pPr>
              <a:spcBef>
                <a:spcPct val="0"/>
              </a:spcBef>
            </a:pPr>
            <a:r>
              <a:rPr lang="en-US" altLang="en-US"/>
              <a:t>5. And finally we used these insights to unlock business decisions and to make recommendations on next steps.</a:t>
            </a:r>
          </a:p>
          <a:p>
            <a:pPr>
              <a:spcBef>
                <a:spcPct val="0"/>
              </a:spcBef>
            </a:pPr>
            <a:endParaRPr lang="en-US" altLang="en-US"/>
          </a:p>
        </p:txBody>
      </p:sp>
      <p:sp>
        <p:nvSpPr>
          <p:cNvPr id="14342" name="Footer Placeholder 5">
            <a:extLst>
              <a:ext uri="{FF2B5EF4-FFF2-40B4-BE49-F238E27FC236}">
                <a16:creationId xmlns:a16="http://schemas.microsoft.com/office/drawing/2014/main" id="{492EC142-3A70-B904-AEA9-6F5536840F39}"/>
              </a:ext>
            </a:extLst>
          </p:cNvPr>
          <p:cNvSpPr>
            <a:spLocks noGrp="1" noChangeArrowheads="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fontAlgn="base">
              <a:spcBef>
                <a:spcPct val="0"/>
              </a:spcBef>
              <a:spcAft>
                <a:spcPct val="0"/>
              </a:spcAft>
              <a:defRPr>
                <a:solidFill>
                  <a:schemeClr val="tx1"/>
                </a:solidFill>
                <a:latin typeface="Times New Roman" panose="02020603050405020304" pitchFamily="18" charset="0"/>
              </a:defRPr>
            </a:lvl6pPr>
            <a:lvl7pPr marL="2971800" indent="-228600" fontAlgn="base">
              <a:spcBef>
                <a:spcPct val="0"/>
              </a:spcBef>
              <a:spcAft>
                <a:spcPct val="0"/>
              </a:spcAft>
              <a:defRPr>
                <a:solidFill>
                  <a:schemeClr val="tx1"/>
                </a:solidFill>
                <a:latin typeface="Times New Roman" panose="02020603050405020304" pitchFamily="18" charset="0"/>
              </a:defRPr>
            </a:lvl7pPr>
            <a:lvl8pPr marL="3429000" indent="-228600" fontAlgn="base">
              <a:spcBef>
                <a:spcPct val="0"/>
              </a:spcBef>
              <a:spcAft>
                <a:spcPct val="0"/>
              </a:spcAft>
              <a:defRPr>
                <a:solidFill>
                  <a:schemeClr val="tx1"/>
                </a:solidFill>
                <a:latin typeface="Times New Roman" panose="02020603050405020304" pitchFamily="18" charset="0"/>
              </a:defRPr>
            </a:lvl8pPr>
            <a:lvl9pPr marL="3886200" indent="-228600" fontAlgn="base">
              <a:spcBef>
                <a:spcPct val="0"/>
              </a:spcBef>
              <a:spcAft>
                <a:spcPct val="0"/>
              </a:spcAft>
              <a:defRPr>
                <a:solidFill>
                  <a:schemeClr val="tx1"/>
                </a:solidFill>
                <a:latin typeface="Times New Roman" panose="02020603050405020304" pitchFamily="18" charset="0"/>
              </a:defRPr>
            </a:lvl9pPr>
          </a:lstStyle>
          <a:p>
            <a:pPr fontAlgn="base">
              <a:spcBef>
                <a:spcPct val="0"/>
              </a:spcBef>
              <a:spcAft>
                <a:spcPct val="0"/>
              </a:spcAft>
            </a:pPr>
            <a:endParaRPr lang="cs-CZ" altLang="en-US">
              <a:latin typeface="Calibri" panose="020F0502020204030204" pitchFamily="34" charset="0"/>
            </a:endParaRPr>
          </a:p>
        </p:txBody>
      </p:sp>
      <p:sp>
        <p:nvSpPr>
          <p:cNvPr id="14343" name="Slide Number Placeholder 6">
            <a:extLst>
              <a:ext uri="{FF2B5EF4-FFF2-40B4-BE49-F238E27FC236}">
                <a16:creationId xmlns:a16="http://schemas.microsoft.com/office/drawing/2014/main" id="{580527A2-B729-1A62-34BF-AF3705DCF8AC}"/>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fontAlgn="base">
              <a:spcBef>
                <a:spcPct val="0"/>
              </a:spcBef>
              <a:spcAft>
                <a:spcPct val="0"/>
              </a:spcAft>
              <a:defRPr>
                <a:solidFill>
                  <a:schemeClr val="tx1"/>
                </a:solidFill>
                <a:latin typeface="Times New Roman" panose="02020603050405020304" pitchFamily="18" charset="0"/>
              </a:defRPr>
            </a:lvl6pPr>
            <a:lvl7pPr marL="2971800" indent="-228600" fontAlgn="base">
              <a:spcBef>
                <a:spcPct val="0"/>
              </a:spcBef>
              <a:spcAft>
                <a:spcPct val="0"/>
              </a:spcAft>
              <a:defRPr>
                <a:solidFill>
                  <a:schemeClr val="tx1"/>
                </a:solidFill>
                <a:latin typeface="Times New Roman" panose="02020603050405020304" pitchFamily="18" charset="0"/>
              </a:defRPr>
            </a:lvl7pPr>
            <a:lvl8pPr marL="3429000" indent="-228600" fontAlgn="base">
              <a:spcBef>
                <a:spcPct val="0"/>
              </a:spcBef>
              <a:spcAft>
                <a:spcPct val="0"/>
              </a:spcAft>
              <a:defRPr>
                <a:solidFill>
                  <a:schemeClr val="tx1"/>
                </a:solidFill>
                <a:latin typeface="Times New Roman" panose="02020603050405020304" pitchFamily="18" charset="0"/>
              </a:defRPr>
            </a:lvl8pPr>
            <a:lvl9pPr marL="3886200" indent="-228600" fontAlgn="base">
              <a:spcBef>
                <a:spcPct val="0"/>
              </a:spcBef>
              <a:spcAft>
                <a:spcPct val="0"/>
              </a:spcAft>
              <a:defRPr>
                <a:solidFill>
                  <a:schemeClr val="tx1"/>
                </a:solidFill>
                <a:latin typeface="Times New Roman" panose="02020603050405020304" pitchFamily="18" charset="0"/>
              </a:defRPr>
            </a:lvl9pPr>
          </a:lstStyle>
          <a:p>
            <a:pPr fontAlgn="base">
              <a:spcBef>
                <a:spcPct val="0"/>
              </a:spcBef>
              <a:spcAft>
                <a:spcPct val="0"/>
              </a:spcAft>
            </a:pPr>
            <a:fld id="{A530A631-BBFF-45E7-8E2E-DD46EFFFDF18}" type="slidenum">
              <a:rPr lang="cs-CZ" altLang="en-US">
                <a:latin typeface="Calibri" panose="020F0502020204030204" pitchFamily="34" charset="0"/>
              </a:rPr>
              <a:pPr fontAlgn="base">
                <a:spcBef>
                  <a:spcPct val="0"/>
                </a:spcBef>
                <a:spcAft>
                  <a:spcPct val="0"/>
                </a:spcAft>
              </a:pPr>
              <a:t>6</a:t>
            </a:fld>
            <a:endParaRPr lang="cs-CZ" altLang="en-US">
              <a:latin typeface="Calibri" panose="020F0502020204030204" pitchFamily="34"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Header Placeholder 1">
            <a:extLst>
              <a:ext uri="{FF2B5EF4-FFF2-40B4-BE49-F238E27FC236}">
                <a16:creationId xmlns:a16="http://schemas.microsoft.com/office/drawing/2014/main" id="{58966124-3812-04D1-7BB6-1E2F90B62680}"/>
              </a:ext>
            </a:extLst>
          </p:cNvPr>
          <p:cNvSpPr>
            <a:spLocks noGrp="1" noChangeArrowheads="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fontAlgn="base">
              <a:spcBef>
                <a:spcPct val="0"/>
              </a:spcBef>
              <a:spcAft>
                <a:spcPct val="0"/>
              </a:spcAft>
              <a:defRPr>
                <a:solidFill>
                  <a:schemeClr val="tx1"/>
                </a:solidFill>
                <a:latin typeface="Times New Roman" panose="02020603050405020304" pitchFamily="18" charset="0"/>
              </a:defRPr>
            </a:lvl6pPr>
            <a:lvl7pPr marL="2971800" indent="-228600" fontAlgn="base">
              <a:spcBef>
                <a:spcPct val="0"/>
              </a:spcBef>
              <a:spcAft>
                <a:spcPct val="0"/>
              </a:spcAft>
              <a:defRPr>
                <a:solidFill>
                  <a:schemeClr val="tx1"/>
                </a:solidFill>
                <a:latin typeface="Times New Roman" panose="02020603050405020304" pitchFamily="18" charset="0"/>
              </a:defRPr>
            </a:lvl7pPr>
            <a:lvl8pPr marL="3429000" indent="-228600" fontAlgn="base">
              <a:spcBef>
                <a:spcPct val="0"/>
              </a:spcBef>
              <a:spcAft>
                <a:spcPct val="0"/>
              </a:spcAft>
              <a:defRPr>
                <a:solidFill>
                  <a:schemeClr val="tx1"/>
                </a:solidFill>
                <a:latin typeface="Times New Roman" panose="02020603050405020304" pitchFamily="18" charset="0"/>
              </a:defRPr>
            </a:lvl8pPr>
            <a:lvl9pPr marL="3886200" indent="-228600" fontAlgn="base">
              <a:spcBef>
                <a:spcPct val="0"/>
              </a:spcBef>
              <a:spcAft>
                <a:spcPct val="0"/>
              </a:spcAft>
              <a:defRPr>
                <a:solidFill>
                  <a:schemeClr val="tx1"/>
                </a:solidFill>
                <a:latin typeface="Times New Roman" panose="02020603050405020304" pitchFamily="18" charset="0"/>
              </a:defRPr>
            </a:lvl9pPr>
          </a:lstStyle>
          <a:p>
            <a:pPr fontAlgn="base">
              <a:spcBef>
                <a:spcPct val="0"/>
              </a:spcBef>
              <a:spcAft>
                <a:spcPct val="0"/>
              </a:spcAft>
            </a:pPr>
            <a:endParaRPr lang="cs-CZ" altLang="en-US">
              <a:latin typeface="Calibri" panose="020F0502020204030204" pitchFamily="34" charset="0"/>
            </a:endParaRPr>
          </a:p>
        </p:txBody>
      </p:sp>
      <p:sp>
        <p:nvSpPr>
          <p:cNvPr id="16387" name="Date Placeholder 2">
            <a:extLst>
              <a:ext uri="{FF2B5EF4-FFF2-40B4-BE49-F238E27FC236}">
                <a16:creationId xmlns:a16="http://schemas.microsoft.com/office/drawing/2014/main" id="{A802D34B-9FE8-43C8-86AA-39FA245B7095}"/>
              </a:ext>
            </a:extLst>
          </p:cNvPr>
          <p:cNvSpPr>
            <a:spLocks noGrp="1" noChangeArrowheads="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fontAlgn="base">
              <a:spcBef>
                <a:spcPct val="0"/>
              </a:spcBef>
              <a:spcAft>
                <a:spcPct val="0"/>
              </a:spcAft>
              <a:defRPr>
                <a:solidFill>
                  <a:schemeClr val="tx1"/>
                </a:solidFill>
                <a:latin typeface="Times New Roman" panose="02020603050405020304" pitchFamily="18" charset="0"/>
              </a:defRPr>
            </a:lvl6pPr>
            <a:lvl7pPr marL="2971800" indent="-228600" fontAlgn="base">
              <a:spcBef>
                <a:spcPct val="0"/>
              </a:spcBef>
              <a:spcAft>
                <a:spcPct val="0"/>
              </a:spcAft>
              <a:defRPr>
                <a:solidFill>
                  <a:schemeClr val="tx1"/>
                </a:solidFill>
                <a:latin typeface="Times New Roman" panose="02020603050405020304" pitchFamily="18" charset="0"/>
              </a:defRPr>
            </a:lvl7pPr>
            <a:lvl8pPr marL="3429000" indent="-228600" fontAlgn="base">
              <a:spcBef>
                <a:spcPct val="0"/>
              </a:spcBef>
              <a:spcAft>
                <a:spcPct val="0"/>
              </a:spcAft>
              <a:defRPr>
                <a:solidFill>
                  <a:schemeClr val="tx1"/>
                </a:solidFill>
                <a:latin typeface="Times New Roman" panose="02020603050405020304" pitchFamily="18" charset="0"/>
              </a:defRPr>
            </a:lvl8pPr>
            <a:lvl9pPr marL="3886200" indent="-228600" fontAlgn="base">
              <a:spcBef>
                <a:spcPct val="0"/>
              </a:spcBef>
              <a:spcAft>
                <a:spcPct val="0"/>
              </a:spcAft>
              <a:defRPr>
                <a:solidFill>
                  <a:schemeClr val="tx1"/>
                </a:solidFill>
                <a:latin typeface="Times New Roman" panose="02020603050405020304" pitchFamily="18" charset="0"/>
              </a:defRPr>
            </a:lvl9pPr>
          </a:lstStyle>
          <a:p>
            <a:pPr fontAlgn="base">
              <a:spcBef>
                <a:spcPct val="0"/>
              </a:spcBef>
              <a:spcAft>
                <a:spcPct val="0"/>
              </a:spcAft>
            </a:pPr>
            <a:fld id="{2E12EE4D-4FB8-48FF-BBAE-26670AC5D057}" type="datetime1">
              <a:rPr lang="cs-CZ" altLang="en-US">
                <a:latin typeface="Calibri" panose="020F0502020204030204" pitchFamily="34" charset="0"/>
              </a:rPr>
              <a:pPr fontAlgn="base">
                <a:spcBef>
                  <a:spcPct val="0"/>
                </a:spcBef>
                <a:spcAft>
                  <a:spcPct val="0"/>
                </a:spcAft>
              </a:pPr>
              <a:t>11.05.2022</a:t>
            </a:fld>
            <a:endParaRPr lang="cs-CZ" altLang="en-US">
              <a:latin typeface="Calibri" panose="020F0502020204030204" pitchFamily="34" charset="0"/>
            </a:endParaRPr>
          </a:p>
        </p:txBody>
      </p:sp>
      <p:sp>
        <p:nvSpPr>
          <p:cNvPr id="16388" name="Slide Image Placeholder 3">
            <a:extLst>
              <a:ext uri="{FF2B5EF4-FFF2-40B4-BE49-F238E27FC236}">
                <a16:creationId xmlns:a16="http://schemas.microsoft.com/office/drawing/2014/main" id="{993B9107-EF52-0F6C-FF58-33D264B3ECB2}"/>
              </a:ext>
            </a:extLst>
          </p:cNvPr>
          <p:cNvSpPr>
            <a:spLocks noGrp="1" noRot="1" noChangeAspect="1" noTextEdit="1"/>
          </p:cNvSpPr>
          <p:nvPr>
            <p:ph type="sldImg" idx="2"/>
          </p:nvPr>
        </p:nvSpPr>
        <p:spPr bwMode="auto">
          <a:xfrm>
            <a:off x="2290763" y="512763"/>
            <a:ext cx="4562475" cy="2566987"/>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389" name="Notes Placeholder 4">
            <a:extLst>
              <a:ext uri="{FF2B5EF4-FFF2-40B4-BE49-F238E27FC236}">
                <a16:creationId xmlns:a16="http://schemas.microsoft.com/office/drawing/2014/main" id="{BE3E3FA3-3EA7-63FE-EA3A-1FA8FD607EA1}"/>
              </a:ext>
            </a:extLst>
          </p:cNvPr>
          <p:cNvSpPr>
            <a:spLocks noGrp="1" noChangeArrowheads="1"/>
          </p:cNvSpPr>
          <p:nvPr>
            <p:ph type="body"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From your data we found that you had a total of </a:t>
            </a:r>
            <a:r>
              <a:rPr lang="en-US" altLang="en-US" b="1"/>
              <a:t>16 unique </a:t>
            </a:r>
            <a:r>
              <a:rPr lang="en-US" altLang="en-US"/>
              <a:t>categories of posts across your sample dataset. This includes varying categories such as Travel, Culture and Sport.</a:t>
            </a:r>
          </a:p>
          <a:p>
            <a:pPr>
              <a:spcBef>
                <a:spcPct val="0"/>
              </a:spcBef>
            </a:pPr>
            <a:endParaRPr lang="en-US" altLang="en-US"/>
          </a:p>
          <a:p>
            <a:pPr>
              <a:spcBef>
                <a:spcPct val="0"/>
              </a:spcBef>
            </a:pPr>
            <a:r>
              <a:rPr lang="en-US" altLang="en-US"/>
              <a:t>As well as this, there was </a:t>
            </a:r>
            <a:r>
              <a:rPr lang="en-US" altLang="en-US" b="1"/>
              <a:t>1338</a:t>
            </a:r>
            <a:r>
              <a:rPr lang="en-US" altLang="en-US"/>
              <a:t> posts from just the </a:t>
            </a:r>
            <a:r>
              <a:rPr lang="en-US" altLang="en-US" b="1"/>
              <a:t>Dogs </a:t>
            </a:r>
            <a:r>
              <a:rPr lang="en-US" altLang="en-US"/>
              <a:t>category alone! Maybe there is favoritism towards dogs as pets!</a:t>
            </a:r>
          </a:p>
          <a:p>
            <a:pPr>
              <a:spcBef>
                <a:spcPct val="0"/>
              </a:spcBef>
            </a:pPr>
            <a:endParaRPr lang="en-US" altLang="en-US"/>
          </a:p>
          <a:p>
            <a:pPr>
              <a:spcBef>
                <a:spcPct val="0"/>
              </a:spcBef>
            </a:pPr>
            <a:r>
              <a:rPr lang="en-US" altLang="en-US"/>
              <a:t>And also the most common month for users to post within was </a:t>
            </a:r>
            <a:r>
              <a:rPr lang="en-US" altLang="en-US" b="1"/>
              <a:t>May</a:t>
            </a:r>
            <a:r>
              <a:rPr lang="en-US" altLang="en-US"/>
              <a:t>!</a:t>
            </a:r>
          </a:p>
          <a:p>
            <a:pPr>
              <a:spcBef>
                <a:spcPct val="0"/>
              </a:spcBef>
            </a:pPr>
            <a:endParaRPr lang="en-US" altLang="en-US"/>
          </a:p>
          <a:p>
            <a:pPr>
              <a:spcBef>
                <a:spcPct val="0"/>
              </a:spcBef>
            </a:pPr>
            <a:endParaRPr lang="en-US" altLang="en-US"/>
          </a:p>
        </p:txBody>
      </p:sp>
      <p:sp>
        <p:nvSpPr>
          <p:cNvPr id="16390" name="Footer Placeholder 5">
            <a:extLst>
              <a:ext uri="{FF2B5EF4-FFF2-40B4-BE49-F238E27FC236}">
                <a16:creationId xmlns:a16="http://schemas.microsoft.com/office/drawing/2014/main" id="{EE05B571-D8DB-16C4-9F64-52423469C937}"/>
              </a:ext>
            </a:extLst>
          </p:cNvPr>
          <p:cNvSpPr>
            <a:spLocks noGrp="1" noChangeArrowheads="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fontAlgn="base">
              <a:spcBef>
                <a:spcPct val="0"/>
              </a:spcBef>
              <a:spcAft>
                <a:spcPct val="0"/>
              </a:spcAft>
              <a:defRPr>
                <a:solidFill>
                  <a:schemeClr val="tx1"/>
                </a:solidFill>
                <a:latin typeface="Times New Roman" panose="02020603050405020304" pitchFamily="18" charset="0"/>
              </a:defRPr>
            </a:lvl6pPr>
            <a:lvl7pPr marL="2971800" indent="-228600" fontAlgn="base">
              <a:spcBef>
                <a:spcPct val="0"/>
              </a:spcBef>
              <a:spcAft>
                <a:spcPct val="0"/>
              </a:spcAft>
              <a:defRPr>
                <a:solidFill>
                  <a:schemeClr val="tx1"/>
                </a:solidFill>
                <a:latin typeface="Times New Roman" panose="02020603050405020304" pitchFamily="18" charset="0"/>
              </a:defRPr>
            </a:lvl7pPr>
            <a:lvl8pPr marL="3429000" indent="-228600" fontAlgn="base">
              <a:spcBef>
                <a:spcPct val="0"/>
              </a:spcBef>
              <a:spcAft>
                <a:spcPct val="0"/>
              </a:spcAft>
              <a:defRPr>
                <a:solidFill>
                  <a:schemeClr val="tx1"/>
                </a:solidFill>
                <a:latin typeface="Times New Roman" panose="02020603050405020304" pitchFamily="18" charset="0"/>
              </a:defRPr>
            </a:lvl8pPr>
            <a:lvl9pPr marL="3886200" indent="-228600" fontAlgn="base">
              <a:spcBef>
                <a:spcPct val="0"/>
              </a:spcBef>
              <a:spcAft>
                <a:spcPct val="0"/>
              </a:spcAft>
              <a:defRPr>
                <a:solidFill>
                  <a:schemeClr val="tx1"/>
                </a:solidFill>
                <a:latin typeface="Times New Roman" panose="02020603050405020304" pitchFamily="18" charset="0"/>
              </a:defRPr>
            </a:lvl9pPr>
          </a:lstStyle>
          <a:p>
            <a:pPr fontAlgn="base">
              <a:spcBef>
                <a:spcPct val="0"/>
              </a:spcBef>
              <a:spcAft>
                <a:spcPct val="0"/>
              </a:spcAft>
            </a:pPr>
            <a:endParaRPr lang="cs-CZ" altLang="en-US">
              <a:latin typeface="Calibri" panose="020F0502020204030204" pitchFamily="34" charset="0"/>
            </a:endParaRPr>
          </a:p>
        </p:txBody>
      </p:sp>
      <p:sp>
        <p:nvSpPr>
          <p:cNvPr id="16391" name="Slide Number Placeholder 6">
            <a:extLst>
              <a:ext uri="{FF2B5EF4-FFF2-40B4-BE49-F238E27FC236}">
                <a16:creationId xmlns:a16="http://schemas.microsoft.com/office/drawing/2014/main" id="{B115572F-990E-B8A4-A06A-0F2392E40ADD}"/>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fontAlgn="base">
              <a:spcBef>
                <a:spcPct val="0"/>
              </a:spcBef>
              <a:spcAft>
                <a:spcPct val="0"/>
              </a:spcAft>
              <a:defRPr>
                <a:solidFill>
                  <a:schemeClr val="tx1"/>
                </a:solidFill>
                <a:latin typeface="Times New Roman" panose="02020603050405020304" pitchFamily="18" charset="0"/>
              </a:defRPr>
            </a:lvl6pPr>
            <a:lvl7pPr marL="2971800" indent="-228600" fontAlgn="base">
              <a:spcBef>
                <a:spcPct val="0"/>
              </a:spcBef>
              <a:spcAft>
                <a:spcPct val="0"/>
              </a:spcAft>
              <a:defRPr>
                <a:solidFill>
                  <a:schemeClr val="tx1"/>
                </a:solidFill>
                <a:latin typeface="Times New Roman" panose="02020603050405020304" pitchFamily="18" charset="0"/>
              </a:defRPr>
            </a:lvl7pPr>
            <a:lvl8pPr marL="3429000" indent="-228600" fontAlgn="base">
              <a:spcBef>
                <a:spcPct val="0"/>
              </a:spcBef>
              <a:spcAft>
                <a:spcPct val="0"/>
              </a:spcAft>
              <a:defRPr>
                <a:solidFill>
                  <a:schemeClr val="tx1"/>
                </a:solidFill>
                <a:latin typeface="Times New Roman" panose="02020603050405020304" pitchFamily="18" charset="0"/>
              </a:defRPr>
            </a:lvl8pPr>
            <a:lvl9pPr marL="3886200" indent="-228600" fontAlgn="base">
              <a:spcBef>
                <a:spcPct val="0"/>
              </a:spcBef>
              <a:spcAft>
                <a:spcPct val="0"/>
              </a:spcAft>
              <a:defRPr>
                <a:solidFill>
                  <a:schemeClr val="tx1"/>
                </a:solidFill>
                <a:latin typeface="Times New Roman" panose="02020603050405020304" pitchFamily="18" charset="0"/>
              </a:defRPr>
            </a:lvl9pPr>
          </a:lstStyle>
          <a:p>
            <a:pPr fontAlgn="base">
              <a:spcBef>
                <a:spcPct val="0"/>
              </a:spcBef>
              <a:spcAft>
                <a:spcPct val="0"/>
              </a:spcAft>
            </a:pPr>
            <a:fld id="{52F4C300-3F1D-4A24-8E19-A5800B0D4673}" type="slidenum">
              <a:rPr lang="cs-CZ" altLang="en-US">
                <a:latin typeface="Calibri" panose="020F0502020204030204" pitchFamily="34" charset="0"/>
              </a:rPr>
              <a:pPr fontAlgn="base">
                <a:spcBef>
                  <a:spcPct val="0"/>
                </a:spcBef>
                <a:spcAft>
                  <a:spcPct val="0"/>
                </a:spcAft>
              </a:pPr>
              <a:t>7</a:t>
            </a:fld>
            <a:endParaRPr lang="cs-CZ" altLang="en-US">
              <a:latin typeface="Calibri" panose="020F0502020204030204" pitchFamily="34"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Header Placeholder 1">
            <a:extLst>
              <a:ext uri="{FF2B5EF4-FFF2-40B4-BE49-F238E27FC236}">
                <a16:creationId xmlns:a16="http://schemas.microsoft.com/office/drawing/2014/main" id="{ECDE7E93-ACCA-7ED9-3872-456F221B7E72}"/>
              </a:ext>
            </a:extLst>
          </p:cNvPr>
          <p:cNvSpPr>
            <a:spLocks noGrp="1" noChangeArrowheads="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fontAlgn="base">
              <a:spcBef>
                <a:spcPct val="0"/>
              </a:spcBef>
              <a:spcAft>
                <a:spcPct val="0"/>
              </a:spcAft>
              <a:defRPr>
                <a:solidFill>
                  <a:schemeClr val="tx1"/>
                </a:solidFill>
                <a:latin typeface="Times New Roman" panose="02020603050405020304" pitchFamily="18" charset="0"/>
              </a:defRPr>
            </a:lvl6pPr>
            <a:lvl7pPr marL="2971800" indent="-228600" fontAlgn="base">
              <a:spcBef>
                <a:spcPct val="0"/>
              </a:spcBef>
              <a:spcAft>
                <a:spcPct val="0"/>
              </a:spcAft>
              <a:defRPr>
                <a:solidFill>
                  <a:schemeClr val="tx1"/>
                </a:solidFill>
                <a:latin typeface="Times New Roman" panose="02020603050405020304" pitchFamily="18" charset="0"/>
              </a:defRPr>
            </a:lvl7pPr>
            <a:lvl8pPr marL="3429000" indent="-228600" fontAlgn="base">
              <a:spcBef>
                <a:spcPct val="0"/>
              </a:spcBef>
              <a:spcAft>
                <a:spcPct val="0"/>
              </a:spcAft>
              <a:defRPr>
                <a:solidFill>
                  <a:schemeClr val="tx1"/>
                </a:solidFill>
                <a:latin typeface="Times New Roman" panose="02020603050405020304" pitchFamily="18" charset="0"/>
              </a:defRPr>
            </a:lvl8pPr>
            <a:lvl9pPr marL="3886200" indent="-228600" fontAlgn="base">
              <a:spcBef>
                <a:spcPct val="0"/>
              </a:spcBef>
              <a:spcAft>
                <a:spcPct val="0"/>
              </a:spcAft>
              <a:defRPr>
                <a:solidFill>
                  <a:schemeClr val="tx1"/>
                </a:solidFill>
                <a:latin typeface="Times New Roman" panose="02020603050405020304" pitchFamily="18" charset="0"/>
              </a:defRPr>
            </a:lvl9pPr>
          </a:lstStyle>
          <a:p>
            <a:pPr fontAlgn="base">
              <a:spcBef>
                <a:spcPct val="0"/>
              </a:spcBef>
              <a:spcAft>
                <a:spcPct val="0"/>
              </a:spcAft>
            </a:pPr>
            <a:endParaRPr lang="cs-CZ" altLang="en-US">
              <a:latin typeface="Calibri" panose="020F0502020204030204" pitchFamily="34" charset="0"/>
            </a:endParaRPr>
          </a:p>
        </p:txBody>
      </p:sp>
      <p:sp>
        <p:nvSpPr>
          <p:cNvPr id="18435" name="Date Placeholder 2">
            <a:extLst>
              <a:ext uri="{FF2B5EF4-FFF2-40B4-BE49-F238E27FC236}">
                <a16:creationId xmlns:a16="http://schemas.microsoft.com/office/drawing/2014/main" id="{73A24F99-2C70-B049-BBA0-AA09218FD962}"/>
              </a:ext>
            </a:extLst>
          </p:cNvPr>
          <p:cNvSpPr>
            <a:spLocks noGrp="1" noChangeArrowheads="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fontAlgn="base">
              <a:spcBef>
                <a:spcPct val="0"/>
              </a:spcBef>
              <a:spcAft>
                <a:spcPct val="0"/>
              </a:spcAft>
              <a:defRPr>
                <a:solidFill>
                  <a:schemeClr val="tx1"/>
                </a:solidFill>
                <a:latin typeface="Times New Roman" panose="02020603050405020304" pitchFamily="18" charset="0"/>
              </a:defRPr>
            </a:lvl6pPr>
            <a:lvl7pPr marL="2971800" indent="-228600" fontAlgn="base">
              <a:spcBef>
                <a:spcPct val="0"/>
              </a:spcBef>
              <a:spcAft>
                <a:spcPct val="0"/>
              </a:spcAft>
              <a:defRPr>
                <a:solidFill>
                  <a:schemeClr val="tx1"/>
                </a:solidFill>
                <a:latin typeface="Times New Roman" panose="02020603050405020304" pitchFamily="18" charset="0"/>
              </a:defRPr>
            </a:lvl7pPr>
            <a:lvl8pPr marL="3429000" indent="-228600" fontAlgn="base">
              <a:spcBef>
                <a:spcPct val="0"/>
              </a:spcBef>
              <a:spcAft>
                <a:spcPct val="0"/>
              </a:spcAft>
              <a:defRPr>
                <a:solidFill>
                  <a:schemeClr val="tx1"/>
                </a:solidFill>
                <a:latin typeface="Times New Roman" panose="02020603050405020304" pitchFamily="18" charset="0"/>
              </a:defRPr>
            </a:lvl8pPr>
            <a:lvl9pPr marL="3886200" indent="-228600" fontAlgn="base">
              <a:spcBef>
                <a:spcPct val="0"/>
              </a:spcBef>
              <a:spcAft>
                <a:spcPct val="0"/>
              </a:spcAft>
              <a:defRPr>
                <a:solidFill>
                  <a:schemeClr val="tx1"/>
                </a:solidFill>
                <a:latin typeface="Times New Roman" panose="02020603050405020304" pitchFamily="18" charset="0"/>
              </a:defRPr>
            </a:lvl9pPr>
          </a:lstStyle>
          <a:p>
            <a:pPr fontAlgn="base">
              <a:spcBef>
                <a:spcPct val="0"/>
              </a:spcBef>
              <a:spcAft>
                <a:spcPct val="0"/>
              </a:spcAft>
            </a:pPr>
            <a:fld id="{CD314DD6-B659-494B-B458-E264C087239A}" type="datetime1">
              <a:rPr lang="cs-CZ" altLang="en-US">
                <a:latin typeface="Calibri" panose="020F0502020204030204" pitchFamily="34" charset="0"/>
              </a:rPr>
              <a:pPr fontAlgn="base">
                <a:spcBef>
                  <a:spcPct val="0"/>
                </a:spcBef>
                <a:spcAft>
                  <a:spcPct val="0"/>
                </a:spcAft>
              </a:pPr>
              <a:t>11.05.2022</a:t>
            </a:fld>
            <a:endParaRPr lang="cs-CZ" altLang="en-US">
              <a:latin typeface="Calibri" panose="020F0502020204030204" pitchFamily="34" charset="0"/>
            </a:endParaRPr>
          </a:p>
        </p:txBody>
      </p:sp>
      <p:sp>
        <p:nvSpPr>
          <p:cNvPr id="18436" name="Slide Image Placeholder 3">
            <a:extLst>
              <a:ext uri="{FF2B5EF4-FFF2-40B4-BE49-F238E27FC236}">
                <a16:creationId xmlns:a16="http://schemas.microsoft.com/office/drawing/2014/main" id="{662C14B0-146A-B315-7926-93AB7558DBD1}"/>
              </a:ext>
            </a:extLst>
          </p:cNvPr>
          <p:cNvSpPr>
            <a:spLocks noGrp="1" noRot="1" noChangeAspect="1" noTextEdit="1"/>
          </p:cNvSpPr>
          <p:nvPr>
            <p:ph type="sldImg" idx="2"/>
          </p:nvPr>
        </p:nvSpPr>
        <p:spPr bwMode="auto">
          <a:xfrm>
            <a:off x="2290763" y="512763"/>
            <a:ext cx="4562475" cy="2566987"/>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437" name="Notes Placeholder 4">
            <a:extLst>
              <a:ext uri="{FF2B5EF4-FFF2-40B4-BE49-F238E27FC236}">
                <a16:creationId xmlns:a16="http://schemas.microsoft.com/office/drawing/2014/main" id="{F235B221-5CF0-0828-11D9-C75C7FC83AC9}"/>
              </a:ext>
            </a:extLst>
          </p:cNvPr>
          <p:cNvSpPr>
            <a:spLocks noGrp="1" noChangeArrowheads="1"/>
          </p:cNvSpPr>
          <p:nvPr>
            <p:ph type="body"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a:p>
            <a:pPr>
              <a:spcBef>
                <a:spcPct val="0"/>
              </a:spcBef>
            </a:pPr>
            <a:r>
              <a:rPr lang="en-US" altLang="en-US"/>
              <a:t>But now, onto the main question... which is... what were the top 5 most popular categories of posts?</a:t>
            </a:r>
          </a:p>
          <a:p>
            <a:pPr>
              <a:spcBef>
                <a:spcPct val="0"/>
              </a:spcBef>
            </a:pPr>
            <a:endParaRPr lang="en-US" altLang="en-US"/>
          </a:p>
        </p:txBody>
      </p:sp>
      <p:sp>
        <p:nvSpPr>
          <p:cNvPr id="18438" name="Footer Placeholder 5">
            <a:extLst>
              <a:ext uri="{FF2B5EF4-FFF2-40B4-BE49-F238E27FC236}">
                <a16:creationId xmlns:a16="http://schemas.microsoft.com/office/drawing/2014/main" id="{4B79E0F9-3A4B-0F94-FA4C-7E524A1723B2}"/>
              </a:ext>
            </a:extLst>
          </p:cNvPr>
          <p:cNvSpPr>
            <a:spLocks noGrp="1" noChangeArrowheads="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fontAlgn="base">
              <a:spcBef>
                <a:spcPct val="0"/>
              </a:spcBef>
              <a:spcAft>
                <a:spcPct val="0"/>
              </a:spcAft>
              <a:defRPr>
                <a:solidFill>
                  <a:schemeClr val="tx1"/>
                </a:solidFill>
                <a:latin typeface="Times New Roman" panose="02020603050405020304" pitchFamily="18" charset="0"/>
              </a:defRPr>
            </a:lvl6pPr>
            <a:lvl7pPr marL="2971800" indent="-228600" fontAlgn="base">
              <a:spcBef>
                <a:spcPct val="0"/>
              </a:spcBef>
              <a:spcAft>
                <a:spcPct val="0"/>
              </a:spcAft>
              <a:defRPr>
                <a:solidFill>
                  <a:schemeClr val="tx1"/>
                </a:solidFill>
                <a:latin typeface="Times New Roman" panose="02020603050405020304" pitchFamily="18" charset="0"/>
              </a:defRPr>
            </a:lvl7pPr>
            <a:lvl8pPr marL="3429000" indent="-228600" fontAlgn="base">
              <a:spcBef>
                <a:spcPct val="0"/>
              </a:spcBef>
              <a:spcAft>
                <a:spcPct val="0"/>
              </a:spcAft>
              <a:defRPr>
                <a:solidFill>
                  <a:schemeClr val="tx1"/>
                </a:solidFill>
                <a:latin typeface="Times New Roman" panose="02020603050405020304" pitchFamily="18" charset="0"/>
              </a:defRPr>
            </a:lvl8pPr>
            <a:lvl9pPr marL="3886200" indent="-228600" fontAlgn="base">
              <a:spcBef>
                <a:spcPct val="0"/>
              </a:spcBef>
              <a:spcAft>
                <a:spcPct val="0"/>
              </a:spcAft>
              <a:defRPr>
                <a:solidFill>
                  <a:schemeClr val="tx1"/>
                </a:solidFill>
                <a:latin typeface="Times New Roman" panose="02020603050405020304" pitchFamily="18" charset="0"/>
              </a:defRPr>
            </a:lvl9pPr>
          </a:lstStyle>
          <a:p>
            <a:pPr fontAlgn="base">
              <a:spcBef>
                <a:spcPct val="0"/>
              </a:spcBef>
              <a:spcAft>
                <a:spcPct val="0"/>
              </a:spcAft>
            </a:pPr>
            <a:endParaRPr lang="cs-CZ" altLang="en-US">
              <a:latin typeface="Calibri" panose="020F0502020204030204" pitchFamily="34" charset="0"/>
            </a:endParaRPr>
          </a:p>
        </p:txBody>
      </p:sp>
      <p:sp>
        <p:nvSpPr>
          <p:cNvPr id="18439" name="Slide Number Placeholder 6">
            <a:extLst>
              <a:ext uri="{FF2B5EF4-FFF2-40B4-BE49-F238E27FC236}">
                <a16:creationId xmlns:a16="http://schemas.microsoft.com/office/drawing/2014/main" id="{09278563-F585-FB1D-3CEF-55462701076B}"/>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fontAlgn="base">
              <a:spcBef>
                <a:spcPct val="0"/>
              </a:spcBef>
              <a:spcAft>
                <a:spcPct val="0"/>
              </a:spcAft>
              <a:defRPr>
                <a:solidFill>
                  <a:schemeClr val="tx1"/>
                </a:solidFill>
                <a:latin typeface="Times New Roman" panose="02020603050405020304" pitchFamily="18" charset="0"/>
              </a:defRPr>
            </a:lvl6pPr>
            <a:lvl7pPr marL="2971800" indent="-228600" fontAlgn="base">
              <a:spcBef>
                <a:spcPct val="0"/>
              </a:spcBef>
              <a:spcAft>
                <a:spcPct val="0"/>
              </a:spcAft>
              <a:defRPr>
                <a:solidFill>
                  <a:schemeClr val="tx1"/>
                </a:solidFill>
                <a:latin typeface="Times New Roman" panose="02020603050405020304" pitchFamily="18" charset="0"/>
              </a:defRPr>
            </a:lvl7pPr>
            <a:lvl8pPr marL="3429000" indent="-228600" fontAlgn="base">
              <a:spcBef>
                <a:spcPct val="0"/>
              </a:spcBef>
              <a:spcAft>
                <a:spcPct val="0"/>
              </a:spcAft>
              <a:defRPr>
                <a:solidFill>
                  <a:schemeClr val="tx1"/>
                </a:solidFill>
                <a:latin typeface="Times New Roman" panose="02020603050405020304" pitchFamily="18" charset="0"/>
              </a:defRPr>
            </a:lvl8pPr>
            <a:lvl9pPr marL="3886200" indent="-228600" fontAlgn="base">
              <a:spcBef>
                <a:spcPct val="0"/>
              </a:spcBef>
              <a:spcAft>
                <a:spcPct val="0"/>
              </a:spcAft>
              <a:defRPr>
                <a:solidFill>
                  <a:schemeClr val="tx1"/>
                </a:solidFill>
                <a:latin typeface="Times New Roman" panose="02020603050405020304" pitchFamily="18" charset="0"/>
              </a:defRPr>
            </a:lvl9pPr>
          </a:lstStyle>
          <a:p>
            <a:pPr fontAlgn="base">
              <a:spcBef>
                <a:spcPct val="0"/>
              </a:spcBef>
              <a:spcAft>
                <a:spcPct val="0"/>
              </a:spcAft>
            </a:pPr>
            <a:fld id="{07D96E76-C455-4750-B97D-F68F5148CC80}" type="slidenum">
              <a:rPr lang="cs-CZ" altLang="en-US">
                <a:latin typeface="Calibri" panose="020F0502020204030204" pitchFamily="34" charset="0"/>
              </a:rPr>
              <a:pPr fontAlgn="base">
                <a:spcBef>
                  <a:spcPct val="0"/>
                </a:spcBef>
                <a:spcAft>
                  <a:spcPct val="0"/>
                </a:spcAft>
              </a:pPr>
              <a:t>8</a:t>
            </a:fld>
            <a:endParaRPr lang="cs-CZ" altLang="en-US">
              <a:latin typeface="Calibri" panose="020F0502020204030204" pitchFamily="34"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Header Placeholder 1">
            <a:extLst>
              <a:ext uri="{FF2B5EF4-FFF2-40B4-BE49-F238E27FC236}">
                <a16:creationId xmlns:a16="http://schemas.microsoft.com/office/drawing/2014/main" id="{3E8AA153-E83A-240F-89D7-229F4EEA7AE2}"/>
              </a:ext>
            </a:extLst>
          </p:cNvPr>
          <p:cNvSpPr>
            <a:spLocks noGrp="1" noChangeArrowheads="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fontAlgn="base">
              <a:spcBef>
                <a:spcPct val="0"/>
              </a:spcBef>
              <a:spcAft>
                <a:spcPct val="0"/>
              </a:spcAft>
              <a:defRPr>
                <a:solidFill>
                  <a:schemeClr val="tx1"/>
                </a:solidFill>
                <a:latin typeface="Times New Roman" panose="02020603050405020304" pitchFamily="18" charset="0"/>
              </a:defRPr>
            </a:lvl6pPr>
            <a:lvl7pPr marL="2971800" indent="-228600" fontAlgn="base">
              <a:spcBef>
                <a:spcPct val="0"/>
              </a:spcBef>
              <a:spcAft>
                <a:spcPct val="0"/>
              </a:spcAft>
              <a:defRPr>
                <a:solidFill>
                  <a:schemeClr val="tx1"/>
                </a:solidFill>
                <a:latin typeface="Times New Roman" panose="02020603050405020304" pitchFamily="18" charset="0"/>
              </a:defRPr>
            </a:lvl7pPr>
            <a:lvl8pPr marL="3429000" indent="-228600" fontAlgn="base">
              <a:spcBef>
                <a:spcPct val="0"/>
              </a:spcBef>
              <a:spcAft>
                <a:spcPct val="0"/>
              </a:spcAft>
              <a:defRPr>
                <a:solidFill>
                  <a:schemeClr val="tx1"/>
                </a:solidFill>
                <a:latin typeface="Times New Roman" panose="02020603050405020304" pitchFamily="18" charset="0"/>
              </a:defRPr>
            </a:lvl8pPr>
            <a:lvl9pPr marL="3886200" indent="-228600" fontAlgn="base">
              <a:spcBef>
                <a:spcPct val="0"/>
              </a:spcBef>
              <a:spcAft>
                <a:spcPct val="0"/>
              </a:spcAft>
              <a:defRPr>
                <a:solidFill>
                  <a:schemeClr val="tx1"/>
                </a:solidFill>
                <a:latin typeface="Times New Roman" panose="02020603050405020304" pitchFamily="18" charset="0"/>
              </a:defRPr>
            </a:lvl9pPr>
          </a:lstStyle>
          <a:p>
            <a:pPr fontAlgn="base">
              <a:spcBef>
                <a:spcPct val="0"/>
              </a:spcBef>
              <a:spcAft>
                <a:spcPct val="0"/>
              </a:spcAft>
            </a:pPr>
            <a:endParaRPr lang="cs-CZ" altLang="en-US">
              <a:latin typeface="Calibri" panose="020F0502020204030204" pitchFamily="34" charset="0"/>
            </a:endParaRPr>
          </a:p>
        </p:txBody>
      </p:sp>
      <p:sp>
        <p:nvSpPr>
          <p:cNvPr id="20483" name="Date Placeholder 2">
            <a:extLst>
              <a:ext uri="{FF2B5EF4-FFF2-40B4-BE49-F238E27FC236}">
                <a16:creationId xmlns:a16="http://schemas.microsoft.com/office/drawing/2014/main" id="{99ACAC72-D25D-FABA-7210-95BFE71B46D3}"/>
              </a:ext>
            </a:extLst>
          </p:cNvPr>
          <p:cNvSpPr>
            <a:spLocks noGrp="1" noChangeArrowheads="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fontAlgn="base">
              <a:spcBef>
                <a:spcPct val="0"/>
              </a:spcBef>
              <a:spcAft>
                <a:spcPct val="0"/>
              </a:spcAft>
              <a:defRPr>
                <a:solidFill>
                  <a:schemeClr val="tx1"/>
                </a:solidFill>
                <a:latin typeface="Times New Roman" panose="02020603050405020304" pitchFamily="18" charset="0"/>
              </a:defRPr>
            </a:lvl6pPr>
            <a:lvl7pPr marL="2971800" indent="-228600" fontAlgn="base">
              <a:spcBef>
                <a:spcPct val="0"/>
              </a:spcBef>
              <a:spcAft>
                <a:spcPct val="0"/>
              </a:spcAft>
              <a:defRPr>
                <a:solidFill>
                  <a:schemeClr val="tx1"/>
                </a:solidFill>
                <a:latin typeface="Times New Roman" panose="02020603050405020304" pitchFamily="18" charset="0"/>
              </a:defRPr>
            </a:lvl7pPr>
            <a:lvl8pPr marL="3429000" indent="-228600" fontAlgn="base">
              <a:spcBef>
                <a:spcPct val="0"/>
              </a:spcBef>
              <a:spcAft>
                <a:spcPct val="0"/>
              </a:spcAft>
              <a:defRPr>
                <a:solidFill>
                  <a:schemeClr val="tx1"/>
                </a:solidFill>
                <a:latin typeface="Times New Roman" panose="02020603050405020304" pitchFamily="18" charset="0"/>
              </a:defRPr>
            </a:lvl8pPr>
            <a:lvl9pPr marL="3886200" indent="-228600" fontAlgn="base">
              <a:spcBef>
                <a:spcPct val="0"/>
              </a:spcBef>
              <a:spcAft>
                <a:spcPct val="0"/>
              </a:spcAft>
              <a:defRPr>
                <a:solidFill>
                  <a:schemeClr val="tx1"/>
                </a:solidFill>
                <a:latin typeface="Times New Roman" panose="02020603050405020304" pitchFamily="18" charset="0"/>
              </a:defRPr>
            </a:lvl9pPr>
          </a:lstStyle>
          <a:p>
            <a:pPr fontAlgn="base">
              <a:spcBef>
                <a:spcPct val="0"/>
              </a:spcBef>
              <a:spcAft>
                <a:spcPct val="0"/>
              </a:spcAft>
            </a:pPr>
            <a:fld id="{48E85E5D-ADC7-4E0B-B35A-7AD994ECBC59}" type="datetime1">
              <a:rPr lang="cs-CZ" altLang="en-US">
                <a:latin typeface="Calibri" panose="020F0502020204030204" pitchFamily="34" charset="0"/>
              </a:rPr>
              <a:pPr fontAlgn="base">
                <a:spcBef>
                  <a:spcPct val="0"/>
                </a:spcBef>
                <a:spcAft>
                  <a:spcPct val="0"/>
                </a:spcAft>
              </a:pPr>
              <a:t>11.05.2022</a:t>
            </a:fld>
            <a:endParaRPr lang="cs-CZ" altLang="en-US">
              <a:latin typeface="Calibri" panose="020F0502020204030204" pitchFamily="34" charset="0"/>
            </a:endParaRPr>
          </a:p>
        </p:txBody>
      </p:sp>
      <p:sp>
        <p:nvSpPr>
          <p:cNvPr id="20484" name="Slide Image Placeholder 3">
            <a:extLst>
              <a:ext uri="{FF2B5EF4-FFF2-40B4-BE49-F238E27FC236}">
                <a16:creationId xmlns:a16="http://schemas.microsoft.com/office/drawing/2014/main" id="{BA0D5FAC-2CC6-CD61-92FD-6F5FD9F177C5}"/>
              </a:ext>
            </a:extLst>
          </p:cNvPr>
          <p:cNvSpPr>
            <a:spLocks noGrp="1" noRot="1" noChangeAspect="1" noTextEdit="1"/>
          </p:cNvSpPr>
          <p:nvPr>
            <p:ph type="sldImg" idx="2"/>
          </p:nvPr>
        </p:nvSpPr>
        <p:spPr bwMode="auto">
          <a:xfrm>
            <a:off x="2290763" y="512763"/>
            <a:ext cx="4562475" cy="2566987"/>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5" name="Notes Placeholder 4">
            <a:extLst>
              <a:ext uri="{FF2B5EF4-FFF2-40B4-BE49-F238E27FC236}">
                <a16:creationId xmlns:a16="http://schemas.microsoft.com/office/drawing/2014/main" id="{64552517-AED1-7E37-8969-EFA829A005F4}"/>
              </a:ext>
            </a:extLst>
          </p:cNvPr>
          <p:cNvSpPr>
            <a:spLocks noGrp="1" noChangeArrowheads="1"/>
          </p:cNvSpPr>
          <p:nvPr>
            <p:ph type="body"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From our analysis you can see that the top 5 most popular categories of posts were Animals, Science, Healthy Eating, Technology and Food in descending order.</a:t>
            </a:r>
          </a:p>
          <a:p>
            <a:pPr>
              <a:spcBef>
                <a:spcPct val="0"/>
              </a:spcBef>
            </a:pPr>
            <a:endParaRPr lang="en-US" altLang="en-US"/>
          </a:p>
          <a:p>
            <a:pPr>
              <a:spcBef>
                <a:spcPct val="0"/>
              </a:spcBef>
            </a:pPr>
            <a:endParaRPr lang="en-US" altLang="en-US"/>
          </a:p>
          <a:p>
            <a:pPr>
              <a:spcBef>
                <a:spcPct val="0"/>
              </a:spcBef>
            </a:pPr>
            <a:r>
              <a:rPr lang="en-US" altLang="en-US"/>
              <a:t>Animals had an aggregate popularity score of almost 75000. It is very interesting to see both science and technology within the top 5, it really shows that the common trend nowadays is directed to tech social. But also interesting to see healthy eating within the 5 top, we can sense of “modern and healthy life-style” trend.</a:t>
            </a:r>
          </a:p>
          <a:p>
            <a:pPr>
              <a:spcBef>
                <a:spcPct val="0"/>
              </a:spcBef>
            </a:pPr>
            <a:endParaRPr lang="en-US" altLang="en-US"/>
          </a:p>
          <a:p>
            <a:pPr>
              <a:spcBef>
                <a:spcPct val="0"/>
              </a:spcBef>
            </a:pPr>
            <a:r>
              <a:rPr lang="en-US" altLang="en-US"/>
              <a:t>Furthermore Animals is surprisingly being the top category. This presents a huge opportunity for you to differentiate your platform and to run specific content or events linked to this global spectacle.</a:t>
            </a:r>
          </a:p>
          <a:p>
            <a:pPr>
              <a:spcBef>
                <a:spcPct val="0"/>
              </a:spcBef>
            </a:pPr>
            <a:endParaRPr lang="en-US" altLang="en-US"/>
          </a:p>
        </p:txBody>
      </p:sp>
      <p:sp>
        <p:nvSpPr>
          <p:cNvPr id="20486" name="Footer Placeholder 5">
            <a:extLst>
              <a:ext uri="{FF2B5EF4-FFF2-40B4-BE49-F238E27FC236}">
                <a16:creationId xmlns:a16="http://schemas.microsoft.com/office/drawing/2014/main" id="{B5EBA7C2-9659-0614-B024-4177572FB075}"/>
              </a:ext>
            </a:extLst>
          </p:cNvPr>
          <p:cNvSpPr>
            <a:spLocks noGrp="1" noChangeArrowheads="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fontAlgn="base">
              <a:spcBef>
                <a:spcPct val="0"/>
              </a:spcBef>
              <a:spcAft>
                <a:spcPct val="0"/>
              </a:spcAft>
              <a:defRPr>
                <a:solidFill>
                  <a:schemeClr val="tx1"/>
                </a:solidFill>
                <a:latin typeface="Times New Roman" panose="02020603050405020304" pitchFamily="18" charset="0"/>
              </a:defRPr>
            </a:lvl6pPr>
            <a:lvl7pPr marL="2971800" indent="-228600" fontAlgn="base">
              <a:spcBef>
                <a:spcPct val="0"/>
              </a:spcBef>
              <a:spcAft>
                <a:spcPct val="0"/>
              </a:spcAft>
              <a:defRPr>
                <a:solidFill>
                  <a:schemeClr val="tx1"/>
                </a:solidFill>
                <a:latin typeface="Times New Roman" panose="02020603050405020304" pitchFamily="18" charset="0"/>
              </a:defRPr>
            </a:lvl7pPr>
            <a:lvl8pPr marL="3429000" indent="-228600" fontAlgn="base">
              <a:spcBef>
                <a:spcPct val="0"/>
              </a:spcBef>
              <a:spcAft>
                <a:spcPct val="0"/>
              </a:spcAft>
              <a:defRPr>
                <a:solidFill>
                  <a:schemeClr val="tx1"/>
                </a:solidFill>
                <a:latin typeface="Times New Roman" panose="02020603050405020304" pitchFamily="18" charset="0"/>
              </a:defRPr>
            </a:lvl8pPr>
            <a:lvl9pPr marL="3886200" indent="-228600" fontAlgn="base">
              <a:spcBef>
                <a:spcPct val="0"/>
              </a:spcBef>
              <a:spcAft>
                <a:spcPct val="0"/>
              </a:spcAft>
              <a:defRPr>
                <a:solidFill>
                  <a:schemeClr val="tx1"/>
                </a:solidFill>
                <a:latin typeface="Times New Roman" panose="02020603050405020304" pitchFamily="18" charset="0"/>
              </a:defRPr>
            </a:lvl9pPr>
          </a:lstStyle>
          <a:p>
            <a:pPr fontAlgn="base">
              <a:spcBef>
                <a:spcPct val="0"/>
              </a:spcBef>
              <a:spcAft>
                <a:spcPct val="0"/>
              </a:spcAft>
            </a:pPr>
            <a:endParaRPr lang="cs-CZ" altLang="en-US">
              <a:latin typeface="Calibri" panose="020F0502020204030204" pitchFamily="34" charset="0"/>
            </a:endParaRPr>
          </a:p>
        </p:txBody>
      </p:sp>
      <p:sp>
        <p:nvSpPr>
          <p:cNvPr id="20487" name="Slide Number Placeholder 6">
            <a:extLst>
              <a:ext uri="{FF2B5EF4-FFF2-40B4-BE49-F238E27FC236}">
                <a16:creationId xmlns:a16="http://schemas.microsoft.com/office/drawing/2014/main" id="{5AC77FA1-A15A-6BE7-9279-8D71BD6D79CE}"/>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fontAlgn="base">
              <a:spcBef>
                <a:spcPct val="0"/>
              </a:spcBef>
              <a:spcAft>
                <a:spcPct val="0"/>
              </a:spcAft>
              <a:defRPr>
                <a:solidFill>
                  <a:schemeClr val="tx1"/>
                </a:solidFill>
                <a:latin typeface="Times New Roman" panose="02020603050405020304" pitchFamily="18" charset="0"/>
              </a:defRPr>
            </a:lvl6pPr>
            <a:lvl7pPr marL="2971800" indent="-228600" fontAlgn="base">
              <a:spcBef>
                <a:spcPct val="0"/>
              </a:spcBef>
              <a:spcAft>
                <a:spcPct val="0"/>
              </a:spcAft>
              <a:defRPr>
                <a:solidFill>
                  <a:schemeClr val="tx1"/>
                </a:solidFill>
                <a:latin typeface="Times New Roman" panose="02020603050405020304" pitchFamily="18" charset="0"/>
              </a:defRPr>
            </a:lvl7pPr>
            <a:lvl8pPr marL="3429000" indent="-228600" fontAlgn="base">
              <a:spcBef>
                <a:spcPct val="0"/>
              </a:spcBef>
              <a:spcAft>
                <a:spcPct val="0"/>
              </a:spcAft>
              <a:defRPr>
                <a:solidFill>
                  <a:schemeClr val="tx1"/>
                </a:solidFill>
                <a:latin typeface="Times New Roman" panose="02020603050405020304" pitchFamily="18" charset="0"/>
              </a:defRPr>
            </a:lvl8pPr>
            <a:lvl9pPr marL="3886200" indent="-228600" fontAlgn="base">
              <a:spcBef>
                <a:spcPct val="0"/>
              </a:spcBef>
              <a:spcAft>
                <a:spcPct val="0"/>
              </a:spcAft>
              <a:defRPr>
                <a:solidFill>
                  <a:schemeClr val="tx1"/>
                </a:solidFill>
                <a:latin typeface="Times New Roman" panose="02020603050405020304" pitchFamily="18" charset="0"/>
              </a:defRPr>
            </a:lvl9pPr>
          </a:lstStyle>
          <a:p>
            <a:pPr fontAlgn="base">
              <a:spcBef>
                <a:spcPct val="0"/>
              </a:spcBef>
              <a:spcAft>
                <a:spcPct val="0"/>
              </a:spcAft>
            </a:pPr>
            <a:fld id="{572C1518-C2D5-4E5A-BBE5-676373E58DEE}" type="slidenum">
              <a:rPr lang="cs-CZ" altLang="en-US">
                <a:latin typeface="Calibri" panose="020F0502020204030204" pitchFamily="34" charset="0"/>
              </a:rPr>
              <a:pPr fontAlgn="base">
                <a:spcBef>
                  <a:spcPct val="0"/>
                </a:spcBef>
                <a:spcAft>
                  <a:spcPct val="0"/>
                </a:spcAft>
              </a:pPr>
              <a:t>9</a:t>
            </a:fld>
            <a:endParaRPr lang="cs-CZ" altLang="en-US">
              <a:latin typeface="Calibri" panose="020F0502020204030204"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E4E67CA8-FA2A-16A8-375A-818E86CF3D3A}"/>
              </a:ext>
            </a:extLst>
          </p:cNvPr>
          <p:cNvSpPr>
            <a:spLocks noGrp="1"/>
          </p:cNvSpPr>
          <p:nvPr>
            <p:ph type="dt" sz="half" idx="10"/>
          </p:nvPr>
        </p:nvSpPr>
        <p:spPr/>
        <p:txBody>
          <a:bodyPr/>
          <a:lstStyle>
            <a:lvl1pPr>
              <a:defRPr/>
            </a:lvl1pPr>
          </a:lstStyle>
          <a:p>
            <a:pPr>
              <a:defRPr/>
            </a:pPr>
            <a:fld id="{DA7520C3-6F1D-4BB6-940E-2DD6617B4100}" type="datetimeFigureOut">
              <a:rPr lang="en-US"/>
              <a:pPr>
                <a:defRPr/>
              </a:pPr>
              <a:t>5/11/2022</a:t>
            </a:fld>
            <a:endParaRPr lang="en-US"/>
          </a:p>
        </p:txBody>
      </p:sp>
      <p:sp>
        <p:nvSpPr>
          <p:cNvPr id="5" name="Footer Placeholder 4">
            <a:extLst>
              <a:ext uri="{FF2B5EF4-FFF2-40B4-BE49-F238E27FC236}">
                <a16:creationId xmlns:a16="http://schemas.microsoft.com/office/drawing/2014/main" id="{C1A530B8-1740-F134-C277-5C7BA53A2FD2}"/>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1CF61F4D-B0E0-8685-398F-7E3629BF0EA2}"/>
              </a:ext>
            </a:extLst>
          </p:cNvPr>
          <p:cNvSpPr>
            <a:spLocks noGrp="1"/>
          </p:cNvSpPr>
          <p:nvPr>
            <p:ph type="sldNum" sz="quarter" idx="12"/>
          </p:nvPr>
        </p:nvSpPr>
        <p:spPr/>
        <p:txBody>
          <a:bodyPr/>
          <a:lstStyle>
            <a:lvl1pPr>
              <a:defRPr/>
            </a:lvl1pPr>
          </a:lstStyle>
          <a:p>
            <a:pPr>
              <a:defRPr/>
            </a:pPr>
            <a:fld id="{E89267F0-1A97-429E-9D4D-E42D60DD6D0C}" type="slidenum">
              <a:rPr lang="en-US"/>
              <a:pPr>
                <a:defRPr/>
              </a:pPr>
              <a:t>‹#›</a:t>
            </a:fld>
            <a:endParaRPr lang="en-US"/>
          </a:p>
        </p:txBody>
      </p:sp>
    </p:spTree>
    <p:extLst>
      <p:ext uri="{BB962C8B-B14F-4D97-AF65-F5344CB8AC3E}">
        <p14:creationId xmlns:p14="http://schemas.microsoft.com/office/powerpoint/2010/main" val="31867886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5A1932A-0F11-A870-71CF-6967A1F0C973}"/>
              </a:ext>
            </a:extLst>
          </p:cNvPr>
          <p:cNvSpPr>
            <a:spLocks noGrp="1"/>
          </p:cNvSpPr>
          <p:nvPr>
            <p:ph type="dt" sz="half" idx="10"/>
          </p:nvPr>
        </p:nvSpPr>
        <p:spPr/>
        <p:txBody>
          <a:bodyPr/>
          <a:lstStyle>
            <a:lvl1pPr>
              <a:defRPr/>
            </a:lvl1pPr>
          </a:lstStyle>
          <a:p>
            <a:pPr>
              <a:defRPr/>
            </a:pPr>
            <a:fld id="{413B4E52-95CF-477C-BD65-C0B933B510AC}" type="datetimeFigureOut">
              <a:rPr lang="en-US"/>
              <a:pPr>
                <a:defRPr/>
              </a:pPr>
              <a:t>5/11/2022</a:t>
            </a:fld>
            <a:endParaRPr lang="en-US"/>
          </a:p>
        </p:txBody>
      </p:sp>
      <p:sp>
        <p:nvSpPr>
          <p:cNvPr id="5" name="Footer Placeholder 4">
            <a:extLst>
              <a:ext uri="{FF2B5EF4-FFF2-40B4-BE49-F238E27FC236}">
                <a16:creationId xmlns:a16="http://schemas.microsoft.com/office/drawing/2014/main" id="{C7119900-2167-956A-2829-D0AC71174C66}"/>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3B877452-07EB-8334-F60F-9AF51FE5381A}"/>
              </a:ext>
            </a:extLst>
          </p:cNvPr>
          <p:cNvSpPr>
            <a:spLocks noGrp="1"/>
          </p:cNvSpPr>
          <p:nvPr>
            <p:ph type="sldNum" sz="quarter" idx="12"/>
          </p:nvPr>
        </p:nvSpPr>
        <p:spPr/>
        <p:txBody>
          <a:bodyPr/>
          <a:lstStyle>
            <a:lvl1pPr>
              <a:defRPr/>
            </a:lvl1pPr>
          </a:lstStyle>
          <a:p>
            <a:pPr>
              <a:defRPr/>
            </a:pPr>
            <a:fld id="{8D657F0E-A58C-42B6-B913-5741834A6F9F}" type="slidenum">
              <a:rPr lang="en-US"/>
              <a:pPr>
                <a:defRPr/>
              </a:pPr>
              <a:t>‹#›</a:t>
            </a:fld>
            <a:endParaRPr lang="en-US"/>
          </a:p>
        </p:txBody>
      </p:sp>
    </p:spTree>
    <p:extLst>
      <p:ext uri="{BB962C8B-B14F-4D97-AF65-F5344CB8AC3E}">
        <p14:creationId xmlns:p14="http://schemas.microsoft.com/office/powerpoint/2010/main" val="27883155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9E29DB6-E17B-C063-03A6-531EBA49D6C0}"/>
              </a:ext>
            </a:extLst>
          </p:cNvPr>
          <p:cNvSpPr>
            <a:spLocks noGrp="1"/>
          </p:cNvSpPr>
          <p:nvPr>
            <p:ph type="dt" sz="half" idx="10"/>
          </p:nvPr>
        </p:nvSpPr>
        <p:spPr/>
        <p:txBody>
          <a:bodyPr/>
          <a:lstStyle>
            <a:lvl1pPr>
              <a:defRPr/>
            </a:lvl1pPr>
          </a:lstStyle>
          <a:p>
            <a:pPr>
              <a:defRPr/>
            </a:pPr>
            <a:fld id="{777732F2-3FAF-4C6D-AB76-6172C89DFF37}" type="datetimeFigureOut">
              <a:rPr lang="en-US"/>
              <a:pPr>
                <a:defRPr/>
              </a:pPr>
              <a:t>5/11/2022</a:t>
            </a:fld>
            <a:endParaRPr lang="en-US"/>
          </a:p>
        </p:txBody>
      </p:sp>
      <p:sp>
        <p:nvSpPr>
          <p:cNvPr id="5" name="Footer Placeholder 4">
            <a:extLst>
              <a:ext uri="{FF2B5EF4-FFF2-40B4-BE49-F238E27FC236}">
                <a16:creationId xmlns:a16="http://schemas.microsoft.com/office/drawing/2014/main" id="{50B1118A-3A0D-52CF-D992-377E5108BEC6}"/>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710AB2C0-6C9F-46C9-1FD6-95CF5762952A}"/>
              </a:ext>
            </a:extLst>
          </p:cNvPr>
          <p:cNvSpPr>
            <a:spLocks noGrp="1"/>
          </p:cNvSpPr>
          <p:nvPr>
            <p:ph type="sldNum" sz="quarter" idx="12"/>
          </p:nvPr>
        </p:nvSpPr>
        <p:spPr/>
        <p:txBody>
          <a:bodyPr/>
          <a:lstStyle>
            <a:lvl1pPr>
              <a:defRPr/>
            </a:lvl1pPr>
          </a:lstStyle>
          <a:p>
            <a:pPr>
              <a:defRPr/>
            </a:pPr>
            <a:fld id="{59777214-88E1-41C0-AFF2-B8F3DD641E15}" type="slidenum">
              <a:rPr lang="en-US"/>
              <a:pPr>
                <a:defRPr/>
              </a:pPr>
              <a:t>‹#›</a:t>
            </a:fld>
            <a:endParaRPr lang="en-US"/>
          </a:p>
        </p:txBody>
      </p:sp>
    </p:spTree>
    <p:extLst>
      <p:ext uri="{BB962C8B-B14F-4D97-AF65-F5344CB8AC3E}">
        <p14:creationId xmlns:p14="http://schemas.microsoft.com/office/powerpoint/2010/main" val="13576068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FEF2E46-B24E-5418-BF25-3FE152719819}"/>
              </a:ext>
            </a:extLst>
          </p:cNvPr>
          <p:cNvSpPr>
            <a:spLocks noGrp="1"/>
          </p:cNvSpPr>
          <p:nvPr>
            <p:ph type="dt" sz="half" idx="10"/>
          </p:nvPr>
        </p:nvSpPr>
        <p:spPr/>
        <p:txBody>
          <a:bodyPr/>
          <a:lstStyle>
            <a:lvl1pPr>
              <a:defRPr/>
            </a:lvl1pPr>
          </a:lstStyle>
          <a:p>
            <a:pPr>
              <a:defRPr/>
            </a:pPr>
            <a:fld id="{70448F0C-D705-43E2-867D-B9BFDFE8F3B8}" type="datetimeFigureOut">
              <a:rPr lang="en-US"/>
              <a:pPr>
                <a:defRPr/>
              </a:pPr>
              <a:t>5/11/2022</a:t>
            </a:fld>
            <a:endParaRPr lang="en-US"/>
          </a:p>
        </p:txBody>
      </p:sp>
      <p:sp>
        <p:nvSpPr>
          <p:cNvPr id="5" name="Footer Placeholder 4">
            <a:extLst>
              <a:ext uri="{FF2B5EF4-FFF2-40B4-BE49-F238E27FC236}">
                <a16:creationId xmlns:a16="http://schemas.microsoft.com/office/drawing/2014/main" id="{D58D0E3E-A103-988C-115B-25F6D1A7F60E}"/>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DF9A930E-2EB9-88E4-336C-43FE8FCB02A3}"/>
              </a:ext>
            </a:extLst>
          </p:cNvPr>
          <p:cNvSpPr>
            <a:spLocks noGrp="1"/>
          </p:cNvSpPr>
          <p:nvPr>
            <p:ph type="sldNum" sz="quarter" idx="12"/>
          </p:nvPr>
        </p:nvSpPr>
        <p:spPr/>
        <p:txBody>
          <a:bodyPr/>
          <a:lstStyle>
            <a:lvl1pPr>
              <a:defRPr/>
            </a:lvl1pPr>
          </a:lstStyle>
          <a:p>
            <a:pPr>
              <a:defRPr/>
            </a:pPr>
            <a:fld id="{64074242-4323-4D38-A050-D03075F5E584}" type="slidenum">
              <a:rPr lang="en-US"/>
              <a:pPr>
                <a:defRPr/>
              </a:pPr>
              <a:t>‹#›</a:t>
            </a:fld>
            <a:endParaRPr lang="en-US"/>
          </a:p>
        </p:txBody>
      </p:sp>
    </p:spTree>
    <p:extLst>
      <p:ext uri="{BB962C8B-B14F-4D97-AF65-F5344CB8AC3E}">
        <p14:creationId xmlns:p14="http://schemas.microsoft.com/office/powerpoint/2010/main" val="2181172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0BE883E-59B3-B0FE-EFB2-B5B4A62952B5}"/>
              </a:ext>
            </a:extLst>
          </p:cNvPr>
          <p:cNvSpPr>
            <a:spLocks noGrp="1"/>
          </p:cNvSpPr>
          <p:nvPr>
            <p:ph type="dt" sz="half" idx="10"/>
          </p:nvPr>
        </p:nvSpPr>
        <p:spPr/>
        <p:txBody>
          <a:bodyPr/>
          <a:lstStyle>
            <a:lvl1pPr>
              <a:defRPr/>
            </a:lvl1pPr>
          </a:lstStyle>
          <a:p>
            <a:pPr>
              <a:defRPr/>
            </a:pPr>
            <a:fld id="{726ABC4C-2B5C-47FD-B25A-2973C1B2277C}" type="datetimeFigureOut">
              <a:rPr lang="en-US"/>
              <a:pPr>
                <a:defRPr/>
              </a:pPr>
              <a:t>5/11/2022</a:t>
            </a:fld>
            <a:endParaRPr lang="en-US"/>
          </a:p>
        </p:txBody>
      </p:sp>
      <p:sp>
        <p:nvSpPr>
          <p:cNvPr id="5" name="Footer Placeholder 4">
            <a:extLst>
              <a:ext uri="{FF2B5EF4-FFF2-40B4-BE49-F238E27FC236}">
                <a16:creationId xmlns:a16="http://schemas.microsoft.com/office/drawing/2014/main" id="{E207F510-54CE-2C74-526E-A589E52AFD46}"/>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F1CEECF1-074D-A106-7A7A-FA59E790AFDE}"/>
              </a:ext>
            </a:extLst>
          </p:cNvPr>
          <p:cNvSpPr>
            <a:spLocks noGrp="1"/>
          </p:cNvSpPr>
          <p:nvPr>
            <p:ph type="sldNum" sz="quarter" idx="12"/>
          </p:nvPr>
        </p:nvSpPr>
        <p:spPr/>
        <p:txBody>
          <a:bodyPr/>
          <a:lstStyle>
            <a:lvl1pPr>
              <a:defRPr/>
            </a:lvl1pPr>
          </a:lstStyle>
          <a:p>
            <a:pPr>
              <a:defRPr/>
            </a:pPr>
            <a:fld id="{5E838FD9-99D8-412A-86F2-CFAE55E3EDFB}" type="slidenum">
              <a:rPr lang="en-US"/>
              <a:pPr>
                <a:defRPr/>
              </a:pPr>
              <a:t>‹#›</a:t>
            </a:fld>
            <a:endParaRPr lang="en-US"/>
          </a:p>
        </p:txBody>
      </p:sp>
    </p:spTree>
    <p:extLst>
      <p:ext uri="{BB962C8B-B14F-4D97-AF65-F5344CB8AC3E}">
        <p14:creationId xmlns:p14="http://schemas.microsoft.com/office/powerpoint/2010/main" val="2715808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C6EB549A-7133-C320-5336-76AD9E339C4E}"/>
              </a:ext>
            </a:extLst>
          </p:cNvPr>
          <p:cNvSpPr>
            <a:spLocks noGrp="1"/>
          </p:cNvSpPr>
          <p:nvPr>
            <p:ph type="dt" sz="half" idx="10"/>
          </p:nvPr>
        </p:nvSpPr>
        <p:spPr/>
        <p:txBody>
          <a:bodyPr/>
          <a:lstStyle>
            <a:lvl1pPr>
              <a:defRPr/>
            </a:lvl1pPr>
          </a:lstStyle>
          <a:p>
            <a:pPr>
              <a:defRPr/>
            </a:pPr>
            <a:fld id="{7B07B333-757C-4A04-BE78-357F235FB936}" type="datetimeFigureOut">
              <a:rPr lang="en-US"/>
              <a:pPr>
                <a:defRPr/>
              </a:pPr>
              <a:t>5/11/2022</a:t>
            </a:fld>
            <a:endParaRPr lang="en-US"/>
          </a:p>
        </p:txBody>
      </p:sp>
      <p:sp>
        <p:nvSpPr>
          <p:cNvPr id="6" name="Footer Placeholder 4">
            <a:extLst>
              <a:ext uri="{FF2B5EF4-FFF2-40B4-BE49-F238E27FC236}">
                <a16:creationId xmlns:a16="http://schemas.microsoft.com/office/drawing/2014/main" id="{348C72E2-2695-E2C3-C49D-E7A5D99B517E}"/>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6D905C1B-6227-BD9D-1E5F-A32733CEAFBA}"/>
              </a:ext>
            </a:extLst>
          </p:cNvPr>
          <p:cNvSpPr>
            <a:spLocks noGrp="1"/>
          </p:cNvSpPr>
          <p:nvPr>
            <p:ph type="sldNum" sz="quarter" idx="12"/>
          </p:nvPr>
        </p:nvSpPr>
        <p:spPr/>
        <p:txBody>
          <a:bodyPr/>
          <a:lstStyle>
            <a:lvl1pPr>
              <a:defRPr/>
            </a:lvl1pPr>
          </a:lstStyle>
          <a:p>
            <a:pPr>
              <a:defRPr/>
            </a:pPr>
            <a:fld id="{D1CA25A5-EBA7-4E4B-9EA8-AB9256124971}" type="slidenum">
              <a:rPr lang="en-US"/>
              <a:pPr>
                <a:defRPr/>
              </a:pPr>
              <a:t>‹#›</a:t>
            </a:fld>
            <a:endParaRPr lang="en-US"/>
          </a:p>
        </p:txBody>
      </p:sp>
    </p:spTree>
    <p:extLst>
      <p:ext uri="{BB962C8B-B14F-4D97-AF65-F5344CB8AC3E}">
        <p14:creationId xmlns:p14="http://schemas.microsoft.com/office/powerpoint/2010/main" val="15302408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F9147DB5-B040-2358-CF69-44DBC6B9007F}"/>
              </a:ext>
            </a:extLst>
          </p:cNvPr>
          <p:cNvSpPr>
            <a:spLocks noGrp="1"/>
          </p:cNvSpPr>
          <p:nvPr>
            <p:ph type="dt" sz="half" idx="10"/>
          </p:nvPr>
        </p:nvSpPr>
        <p:spPr/>
        <p:txBody>
          <a:bodyPr/>
          <a:lstStyle>
            <a:lvl1pPr>
              <a:defRPr/>
            </a:lvl1pPr>
          </a:lstStyle>
          <a:p>
            <a:pPr>
              <a:defRPr/>
            </a:pPr>
            <a:fld id="{11CE1FB2-05A3-4788-AC51-ED665A96C10F}" type="datetimeFigureOut">
              <a:rPr lang="en-US"/>
              <a:pPr>
                <a:defRPr/>
              </a:pPr>
              <a:t>5/11/2022</a:t>
            </a:fld>
            <a:endParaRPr lang="en-US"/>
          </a:p>
        </p:txBody>
      </p:sp>
      <p:sp>
        <p:nvSpPr>
          <p:cNvPr id="8" name="Footer Placeholder 4">
            <a:extLst>
              <a:ext uri="{FF2B5EF4-FFF2-40B4-BE49-F238E27FC236}">
                <a16:creationId xmlns:a16="http://schemas.microsoft.com/office/drawing/2014/main" id="{4405CD93-5CCE-5DD8-143C-4E43EE06D1E1}"/>
              </a:ext>
            </a:extLst>
          </p:cNvPr>
          <p:cNvSpPr>
            <a:spLocks noGrp="1"/>
          </p:cNvSpPr>
          <p:nvPr>
            <p:ph type="ftr" sz="quarter" idx="11"/>
          </p:nvPr>
        </p:nvSpPr>
        <p:spPr/>
        <p:txBody>
          <a:bodyPr/>
          <a:lstStyle>
            <a:lvl1pPr>
              <a:defRPr/>
            </a:lvl1pPr>
          </a:lstStyle>
          <a:p>
            <a:pPr>
              <a:defRPr/>
            </a:pPr>
            <a:endParaRPr lang="en-US"/>
          </a:p>
        </p:txBody>
      </p:sp>
      <p:sp>
        <p:nvSpPr>
          <p:cNvPr id="9" name="Slide Number Placeholder 5">
            <a:extLst>
              <a:ext uri="{FF2B5EF4-FFF2-40B4-BE49-F238E27FC236}">
                <a16:creationId xmlns:a16="http://schemas.microsoft.com/office/drawing/2014/main" id="{FAE77D3F-5AC1-2032-68C8-8DE8AEF4DC5F}"/>
              </a:ext>
            </a:extLst>
          </p:cNvPr>
          <p:cNvSpPr>
            <a:spLocks noGrp="1"/>
          </p:cNvSpPr>
          <p:nvPr>
            <p:ph type="sldNum" sz="quarter" idx="12"/>
          </p:nvPr>
        </p:nvSpPr>
        <p:spPr/>
        <p:txBody>
          <a:bodyPr/>
          <a:lstStyle>
            <a:lvl1pPr>
              <a:defRPr/>
            </a:lvl1pPr>
          </a:lstStyle>
          <a:p>
            <a:pPr>
              <a:defRPr/>
            </a:pPr>
            <a:fld id="{F1872CE8-EC3C-4CED-8B3C-5800322BF6E7}" type="slidenum">
              <a:rPr lang="en-US"/>
              <a:pPr>
                <a:defRPr/>
              </a:pPr>
              <a:t>‹#›</a:t>
            </a:fld>
            <a:endParaRPr lang="en-US"/>
          </a:p>
        </p:txBody>
      </p:sp>
    </p:spTree>
    <p:extLst>
      <p:ext uri="{BB962C8B-B14F-4D97-AF65-F5344CB8AC3E}">
        <p14:creationId xmlns:p14="http://schemas.microsoft.com/office/powerpoint/2010/main" val="38205324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753CEEE7-C957-7F36-18FF-F6EA7F14E559}"/>
              </a:ext>
            </a:extLst>
          </p:cNvPr>
          <p:cNvSpPr>
            <a:spLocks noGrp="1"/>
          </p:cNvSpPr>
          <p:nvPr>
            <p:ph type="dt" sz="half" idx="10"/>
          </p:nvPr>
        </p:nvSpPr>
        <p:spPr/>
        <p:txBody>
          <a:bodyPr/>
          <a:lstStyle>
            <a:lvl1pPr>
              <a:defRPr/>
            </a:lvl1pPr>
          </a:lstStyle>
          <a:p>
            <a:pPr>
              <a:defRPr/>
            </a:pPr>
            <a:fld id="{2B65E7A6-2054-43DE-99EE-D10BE026EC73}" type="datetimeFigureOut">
              <a:rPr lang="en-US"/>
              <a:pPr>
                <a:defRPr/>
              </a:pPr>
              <a:t>5/11/2022</a:t>
            </a:fld>
            <a:endParaRPr lang="en-US"/>
          </a:p>
        </p:txBody>
      </p:sp>
      <p:sp>
        <p:nvSpPr>
          <p:cNvPr id="4" name="Footer Placeholder 4">
            <a:extLst>
              <a:ext uri="{FF2B5EF4-FFF2-40B4-BE49-F238E27FC236}">
                <a16:creationId xmlns:a16="http://schemas.microsoft.com/office/drawing/2014/main" id="{B2E8500B-1074-ED16-2B1F-526D0D4DE630}"/>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5">
            <a:extLst>
              <a:ext uri="{FF2B5EF4-FFF2-40B4-BE49-F238E27FC236}">
                <a16:creationId xmlns:a16="http://schemas.microsoft.com/office/drawing/2014/main" id="{DDED5663-0332-BFE7-C196-6B9376055FB7}"/>
              </a:ext>
            </a:extLst>
          </p:cNvPr>
          <p:cNvSpPr>
            <a:spLocks noGrp="1"/>
          </p:cNvSpPr>
          <p:nvPr>
            <p:ph type="sldNum" sz="quarter" idx="12"/>
          </p:nvPr>
        </p:nvSpPr>
        <p:spPr/>
        <p:txBody>
          <a:bodyPr/>
          <a:lstStyle>
            <a:lvl1pPr>
              <a:defRPr/>
            </a:lvl1pPr>
          </a:lstStyle>
          <a:p>
            <a:pPr>
              <a:defRPr/>
            </a:pPr>
            <a:fld id="{999B305D-8C94-4D77-A3A5-26ED86BF00BF}" type="slidenum">
              <a:rPr lang="en-US"/>
              <a:pPr>
                <a:defRPr/>
              </a:pPr>
              <a:t>‹#›</a:t>
            </a:fld>
            <a:endParaRPr lang="en-US"/>
          </a:p>
        </p:txBody>
      </p:sp>
    </p:spTree>
    <p:extLst>
      <p:ext uri="{BB962C8B-B14F-4D97-AF65-F5344CB8AC3E}">
        <p14:creationId xmlns:p14="http://schemas.microsoft.com/office/powerpoint/2010/main" val="3077701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0E542458-CFD3-7D06-E65C-729A943F0F35}"/>
              </a:ext>
            </a:extLst>
          </p:cNvPr>
          <p:cNvSpPr>
            <a:spLocks noGrp="1"/>
          </p:cNvSpPr>
          <p:nvPr>
            <p:ph type="dt" sz="half" idx="10"/>
          </p:nvPr>
        </p:nvSpPr>
        <p:spPr/>
        <p:txBody>
          <a:bodyPr/>
          <a:lstStyle>
            <a:lvl1pPr>
              <a:defRPr/>
            </a:lvl1pPr>
          </a:lstStyle>
          <a:p>
            <a:pPr>
              <a:defRPr/>
            </a:pPr>
            <a:fld id="{E4869A4C-116A-44D3-88E9-07B209831185}" type="datetimeFigureOut">
              <a:rPr lang="en-US"/>
              <a:pPr>
                <a:defRPr/>
              </a:pPr>
              <a:t>5/11/2022</a:t>
            </a:fld>
            <a:endParaRPr lang="en-US"/>
          </a:p>
        </p:txBody>
      </p:sp>
      <p:sp>
        <p:nvSpPr>
          <p:cNvPr id="3" name="Footer Placeholder 4">
            <a:extLst>
              <a:ext uri="{FF2B5EF4-FFF2-40B4-BE49-F238E27FC236}">
                <a16:creationId xmlns:a16="http://schemas.microsoft.com/office/drawing/2014/main" id="{D1353CB1-6804-F597-40F0-89D8A41C9309}"/>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5">
            <a:extLst>
              <a:ext uri="{FF2B5EF4-FFF2-40B4-BE49-F238E27FC236}">
                <a16:creationId xmlns:a16="http://schemas.microsoft.com/office/drawing/2014/main" id="{AF7C481F-257C-3157-4DAD-1766ACE64661}"/>
              </a:ext>
            </a:extLst>
          </p:cNvPr>
          <p:cNvSpPr>
            <a:spLocks noGrp="1"/>
          </p:cNvSpPr>
          <p:nvPr>
            <p:ph type="sldNum" sz="quarter" idx="12"/>
          </p:nvPr>
        </p:nvSpPr>
        <p:spPr/>
        <p:txBody>
          <a:bodyPr/>
          <a:lstStyle>
            <a:lvl1pPr>
              <a:defRPr/>
            </a:lvl1pPr>
          </a:lstStyle>
          <a:p>
            <a:pPr>
              <a:defRPr/>
            </a:pPr>
            <a:fld id="{30077004-122A-4665-96CB-55DB8D7D7A59}" type="slidenum">
              <a:rPr lang="en-US"/>
              <a:pPr>
                <a:defRPr/>
              </a:pPr>
              <a:t>‹#›</a:t>
            </a:fld>
            <a:endParaRPr lang="en-US"/>
          </a:p>
        </p:txBody>
      </p:sp>
    </p:spTree>
    <p:extLst>
      <p:ext uri="{BB962C8B-B14F-4D97-AF65-F5344CB8AC3E}">
        <p14:creationId xmlns:p14="http://schemas.microsoft.com/office/powerpoint/2010/main" val="6684864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78BE1547-3A99-3EAD-4A4E-C8C62DE071E0}"/>
              </a:ext>
            </a:extLst>
          </p:cNvPr>
          <p:cNvSpPr>
            <a:spLocks noGrp="1"/>
          </p:cNvSpPr>
          <p:nvPr>
            <p:ph type="dt" sz="half" idx="10"/>
          </p:nvPr>
        </p:nvSpPr>
        <p:spPr/>
        <p:txBody>
          <a:bodyPr/>
          <a:lstStyle>
            <a:lvl1pPr>
              <a:defRPr/>
            </a:lvl1pPr>
          </a:lstStyle>
          <a:p>
            <a:pPr>
              <a:defRPr/>
            </a:pPr>
            <a:fld id="{51EBAA36-ED5D-4F5B-A103-AD84A4C9E172}" type="datetimeFigureOut">
              <a:rPr lang="en-US"/>
              <a:pPr>
                <a:defRPr/>
              </a:pPr>
              <a:t>5/11/2022</a:t>
            </a:fld>
            <a:endParaRPr lang="en-US"/>
          </a:p>
        </p:txBody>
      </p:sp>
      <p:sp>
        <p:nvSpPr>
          <p:cNvPr id="6" name="Footer Placeholder 4">
            <a:extLst>
              <a:ext uri="{FF2B5EF4-FFF2-40B4-BE49-F238E27FC236}">
                <a16:creationId xmlns:a16="http://schemas.microsoft.com/office/drawing/2014/main" id="{22F2878F-63FD-4EE3-2818-95EF2C0C8898}"/>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0CAAE706-43A0-4FC3-CBF9-F145203D9C1C}"/>
              </a:ext>
            </a:extLst>
          </p:cNvPr>
          <p:cNvSpPr>
            <a:spLocks noGrp="1"/>
          </p:cNvSpPr>
          <p:nvPr>
            <p:ph type="sldNum" sz="quarter" idx="12"/>
          </p:nvPr>
        </p:nvSpPr>
        <p:spPr/>
        <p:txBody>
          <a:bodyPr/>
          <a:lstStyle>
            <a:lvl1pPr>
              <a:defRPr/>
            </a:lvl1pPr>
          </a:lstStyle>
          <a:p>
            <a:pPr>
              <a:defRPr/>
            </a:pPr>
            <a:fld id="{C6BEBF73-D5C9-428E-9B64-93EB5D496152}" type="slidenum">
              <a:rPr lang="en-US"/>
              <a:pPr>
                <a:defRPr/>
              </a:pPr>
              <a:t>‹#›</a:t>
            </a:fld>
            <a:endParaRPr lang="en-US"/>
          </a:p>
        </p:txBody>
      </p:sp>
    </p:spTree>
    <p:extLst>
      <p:ext uri="{BB962C8B-B14F-4D97-AF65-F5344CB8AC3E}">
        <p14:creationId xmlns:p14="http://schemas.microsoft.com/office/powerpoint/2010/main" val="30946150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1F5CFA72-3421-BB97-158B-D435C6393595}"/>
              </a:ext>
            </a:extLst>
          </p:cNvPr>
          <p:cNvSpPr>
            <a:spLocks noGrp="1"/>
          </p:cNvSpPr>
          <p:nvPr>
            <p:ph type="dt" sz="half" idx="10"/>
          </p:nvPr>
        </p:nvSpPr>
        <p:spPr/>
        <p:txBody>
          <a:bodyPr/>
          <a:lstStyle>
            <a:lvl1pPr>
              <a:defRPr/>
            </a:lvl1pPr>
          </a:lstStyle>
          <a:p>
            <a:pPr>
              <a:defRPr/>
            </a:pPr>
            <a:fld id="{3DAFC163-812A-473F-8E3E-CFC812271FF0}" type="datetimeFigureOut">
              <a:rPr lang="en-US"/>
              <a:pPr>
                <a:defRPr/>
              </a:pPr>
              <a:t>5/11/2022</a:t>
            </a:fld>
            <a:endParaRPr lang="en-US"/>
          </a:p>
        </p:txBody>
      </p:sp>
      <p:sp>
        <p:nvSpPr>
          <p:cNvPr id="6" name="Footer Placeholder 4">
            <a:extLst>
              <a:ext uri="{FF2B5EF4-FFF2-40B4-BE49-F238E27FC236}">
                <a16:creationId xmlns:a16="http://schemas.microsoft.com/office/drawing/2014/main" id="{2467ED27-2641-82B2-BAD4-8AF3D1181B49}"/>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8D6A290F-EF86-54BB-EF42-693761B81117}"/>
              </a:ext>
            </a:extLst>
          </p:cNvPr>
          <p:cNvSpPr>
            <a:spLocks noGrp="1"/>
          </p:cNvSpPr>
          <p:nvPr>
            <p:ph type="sldNum" sz="quarter" idx="12"/>
          </p:nvPr>
        </p:nvSpPr>
        <p:spPr/>
        <p:txBody>
          <a:bodyPr/>
          <a:lstStyle>
            <a:lvl1pPr>
              <a:defRPr/>
            </a:lvl1pPr>
          </a:lstStyle>
          <a:p>
            <a:pPr>
              <a:defRPr/>
            </a:pPr>
            <a:fld id="{DF446399-3944-4089-B92C-A6BC83563372}" type="slidenum">
              <a:rPr lang="en-US"/>
              <a:pPr>
                <a:defRPr/>
              </a:pPr>
              <a:t>‹#›</a:t>
            </a:fld>
            <a:endParaRPr lang="en-US"/>
          </a:p>
        </p:txBody>
      </p:sp>
    </p:spTree>
    <p:extLst>
      <p:ext uri="{BB962C8B-B14F-4D97-AF65-F5344CB8AC3E}">
        <p14:creationId xmlns:p14="http://schemas.microsoft.com/office/powerpoint/2010/main" val="23901585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theme" Target="../theme/theme1.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CB67143E-DF05-81E3-6249-70D8CB2CD282}"/>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Text Placeholder 2">
            <a:extLst>
              <a:ext uri="{FF2B5EF4-FFF2-40B4-BE49-F238E27FC236}">
                <a16:creationId xmlns:a16="http://schemas.microsoft.com/office/drawing/2014/main" id="{09FB4E3B-9125-597D-4A2E-2F876256674F}"/>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a:extLst>
              <a:ext uri="{FF2B5EF4-FFF2-40B4-BE49-F238E27FC236}">
                <a16:creationId xmlns:a16="http://schemas.microsoft.com/office/drawing/2014/main" id="{AB50CA44-CB42-C610-D081-2DFB42BE5E0F}"/>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eaLnBrk="1" fontAlgn="auto" hangingPunct="1">
              <a:spcBef>
                <a:spcPts val="0"/>
              </a:spcBef>
              <a:spcAft>
                <a:spcPts val="0"/>
              </a:spcAft>
              <a:defRPr sz="1200" smtClean="0">
                <a:solidFill>
                  <a:schemeClr val="tx1">
                    <a:tint val="75000"/>
                  </a:schemeClr>
                </a:solidFill>
                <a:latin typeface="+mn-lt"/>
              </a:defRPr>
            </a:lvl1pPr>
          </a:lstStyle>
          <a:p>
            <a:pPr>
              <a:defRPr/>
            </a:pPr>
            <a:fld id="{39A93CD1-2ED2-45AB-B533-AC5F6AE0BBDA}" type="datetimeFigureOut">
              <a:rPr lang="en-US"/>
              <a:pPr>
                <a:defRPr/>
              </a:pPr>
              <a:t>5/11/2022</a:t>
            </a:fld>
            <a:endParaRPr lang="en-US"/>
          </a:p>
        </p:txBody>
      </p:sp>
      <p:sp>
        <p:nvSpPr>
          <p:cNvPr id="5" name="Footer Placeholder 4">
            <a:extLst>
              <a:ext uri="{FF2B5EF4-FFF2-40B4-BE49-F238E27FC236}">
                <a16:creationId xmlns:a16="http://schemas.microsoft.com/office/drawing/2014/main" id="{10313637-56AD-7FC1-1F24-1D5EB794C3D7}"/>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defRPr>
            </a:lvl1pPr>
          </a:lstStyle>
          <a:p>
            <a:pPr>
              <a:defRPr/>
            </a:pPr>
            <a:endParaRPr lang="en-US"/>
          </a:p>
        </p:txBody>
      </p:sp>
      <p:sp>
        <p:nvSpPr>
          <p:cNvPr id="6" name="Slide Number Placeholder 5">
            <a:extLst>
              <a:ext uri="{FF2B5EF4-FFF2-40B4-BE49-F238E27FC236}">
                <a16:creationId xmlns:a16="http://schemas.microsoft.com/office/drawing/2014/main" id="{043A2228-311A-C93A-3DF3-573726A948D7}"/>
              </a:ext>
            </a:extLst>
          </p:cNvPr>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eaLnBrk="1" fontAlgn="auto" hangingPunct="1">
              <a:spcBef>
                <a:spcPts val="0"/>
              </a:spcBef>
              <a:spcAft>
                <a:spcPts val="0"/>
              </a:spcAft>
              <a:defRPr sz="1200" smtClean="0">
                <a:solidFill>
                  <a:schemeClr val="tx1">
                    <a:tint val="75000"/>
                  </a:schemeClr>
                </a:solidFill>
                <a:latin typeface="+mn-lt"/>
              </a:defRPr>
            </a:lvl1pPr>
          </a:lstStyle>
          <a:p>
            <a:pPr>
              <a:defRPr/>
            </a:pPr>
            <a:fld id="{3A4F40E9-59E9-43AD-8477-2C37F26D24C5}"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Arial" panose="020B0604020202020204" pitchFamily="34" charset="0"/>
        </a:defRPr>
      </a:lvl2pPr>
      <a:lvl3pPr algn="ctr" rtl="0" fontAlgn="base">
        <a:spcBef>
          <a:spcPct val="0"/>
        </a:spcBef>
        <a:spcAft>
          <a:spcPct val="0"/>
        </a:spcAft>
        <a:defRPr sz="4400">
          <a:solidFill>
            <a:schemeClr val="tx1"/>
          </a:solidFill>
          <a:latin typeface="Arial" panose="020B0604020202020204" pitchFamily="34" charset="0"/>
        </a:defRPr>
      </a:lvl3pPr>
      <a:lvl4pPr algn="ctr" rtl="0" fontAlgn="base">
        <a:spcBef>
          <a:spcPct val="0"/>
        </a:spcBef>
        <a:spcAft>
          <a:spcPct val="0"/>
        </a:spcAft>
        <a:defRPr sz="4400">
          <a:solidFill>
            <a:schemeClr val="tx1"/>
          </a:solidFill>
          <a:latin typeface="Arial" panose="020B0604020202020204" pitchFamily="34" charset="0"/>
        </a:defRPr>
      </a:lvl4pPr>
      <a:lvl5pPr algn="ctr" rtl="0" fontAlgn="base">
        <a:spcBef>
          <a:spcPct val="0"/>
        </a:spcBef>
        <a:spcAft>
          <a:spcPct val="0"/>
        </a:spcAft>
        <a:defRPr sz="4400">
          <a:solidFill>
            <a:schemeClr val="tx1"/>
          </a:solidFill>
          <a:latin typeface="Arial" panose="020B0604020202020204" pitchFamily="34" charset="0"/>
        </a:defRPr>
      </a:lvl5pPr>
      <a:lvl6pPr marL="457200" algn="ctr" rtl="0" fontAlgn="base">
        <a:spcBef>
          <a:spcPct val="0"/>
        </a:spcBef>
        <a:spcAft>
          <a:spcPct val="0"/>
        </a:spcAft>
        <a:defRPr sz="4400">
          <a:solidFill>
            <a:schemeClr val="tx1"/>
          </a:solidFill>
          <a:latin typeface="Arial" panose="020B0604020202020204" pitchFamily="34" charset="0"/>
        </a:defRPr>
      </a:lvl6pPr>
      <a:lvl7pPr marL="914400" algn="ctr" rtl="0" fontAlgn="base">
        <a:spcBef>
          <a:spcPct val="0"/>
        </a:spcBef>
        <a:spcAft>
          <a:spcPct val="0"/>
        </a:spcAft>
        <a:defRPr sz="4400">
          <a:solidFill>
            <a:schemeClr val="tx1"/>
          </a:solidFill>
          <a:latin typeface="Arial" panose="020B0604020202020204" pitchFamily="34" charset="0"/>
        </a:defRPr>
      </a:lvl7pPr>
      <a:lvl8pPr marL="1371600" algn="ctr" rtl="0" fontAlgn="base">
        <a:spcBef>
          <a:spcPct val="0"/>
        </a:spcBef>
        <a:spcAft>
          <a:spcPct val="0"/>
        </a:spcAft>
        <a:defRPr sz="4400">
          <a:solidFill>
            <a:schemeClr val="tx1"/>
          </a:solidFill>
          <a:latin typeface="Arial" panose="020B0604020202020204" pitchFamily="34" charset="0"/>
        </a:defRPr>
      </a:lvl8pPr>
      <a:lvl9pPr marL="1828800" algn="ctr" rtl="0" fontAlgn="base">
        <a:spcBef>
          <a:spcPct val="0"/>
        </a:spcBef>
        <a:spcAft>
          <a:spcPct val="0"/>
        </a:spcAft>
        <a:defRPr sz="4400">
          <a:solidFill>
            <a:schemeClr val="tx1"/>
          </a:solidFill>
          <a:latin typeface="Arial" panose="020B0604020202020204" pitchFamily="34" charset="0"/>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 /><Relationship Id="rId7" Type="http://schemas.openxmlformats.org/officeDocument/2006/relationships/image" Target="../media/image3.png" /><Relationship Id="rId2" Type="http://schemas.openxmlformats.org/officeDocument/2006/relationships/audio" Target="../media/media1.mp3" /><Relationship Id="rId1" Type="http://schemas.microsoft.com/office/2007/relationships/media" Target="../media/media1.mp3" /><Relationship Id="rId6" Type="http://schemas.openxmlformats.org/officeDocument/2006/relationships/image" Target="../media/image2.png" /><Relationship Id="rId5" Type="http://schemas.openxmlformats.org/officeDocument/2006/relationships/image" Target="../media/image1.png" /><Relationship Id="rId4" Type="http://schemas.openxmlformats.org/officeDocument/2006/relationships/notesSlide" Target="../notesSlides/notesSlide1.xml" /></Relationships>
</file>

<file path=ppt/slides/_rels/slide10.xml.rels><?xml version="1.0" encoding="UTF-8" standalone="yes"?>
<Relationships xmlns="http://schemas.openxmlformats.org/package/2006/relationships"><Relationship Id="rId8" Type="http://schemas.openxmlformats.org/officeDocument/2006/relationships/image" Target="../media/image3.png" /><Relationship Id="rId3" Type="http://schemas.openxmlformats.org/officeDocument/2006/relationships/slideLayout" Target="../slideLayouts/slideLayout7.xml" /><Relationship Id="rId7" Type="http://schemas.openxmlformats.org/officeDocument/2006/relationships/chart" Target="../charts/chart1.xml" /><Relationship Id="rId2" Type="http://schemas.openxmlformats.org/officeDocument/2006/relationships/audio" Target="../media/media10.mp3" /><Relationship Id="rId1" Type="http://schemas.microsoft.com/office/2007/relationships/media" Target="../media/media10.mp3" /><Relationship Id="rId6" Type="http://schemas.openxmlformats.org/officeDocument/2006/relationships/image" Target="../media/image4.png" /><Relationship Id="rId5" Type="http://schemas.openxmlformats.org/officeDocument/2006/relationships/image" Target="../media/image5.png" /><Relationship Id="rId4" Type="http://schemas.openxmlformats.org/officeDocument/2006/relationships/notesSlide" Target="../notesSlides/notesSlide10.xml" /></Relationships>
</file>

<file path=ppt/slides/_rels/slide11.xml.rels><?xml version="1.0" encoding="UTF-8" standalone="yes"?>
<Relationships xmlns="http://schemas.openxmlformats.org/package/2006/relationships"><Relationship Id="rId8" Type="http://schemas.openxmlformats.org/officeDocument/2006/relationships/image" Target="../media/image3.png" /><Relationship Id="rId3" Type="http://schemas.openxmlformats.org/officeDocument/2006/relationships/slideLayout" Target="../slideLayouts/slideLayout7.xml" /><Relationship Id="rId7" Type="http://schemas.openxmlformats.org/officeDocument/2006/relationships/image" Target="../media/image5.png" /><Relationship Id="rId2" Type="http://schemas.openxmlformats.org/officeDocument/2006/relationships/audio" Target="../media/media11.mp3" /><Relationship Id="rId1" Type="http://schemas.microsoft.com/office/2007/relationships/media" Target="../media/media11.mp3" /><Relationship Id="rId6" Type="http://schemas.openxmlformats.org/officeDocument/2006/relationships/image" Target="../media/image20.jpeg" /><Relationship Id="rId5" Type="http://schemas.openxmlformats.org/officeDocument/2006/relationships/image" Target="../media/image19.png" /><Relationship Id="rId4" Type="http://schemas.openxmlformats.org/officeDocument/2006/relationships/notesSlide" Target="../notesSlides/notesSlide11.xml" /></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7.xml" /><Relationship Id="rId7" Type="http://schemas.openxmlformats.org/officeDocument/2006/relationships/image" Target="../media/image3.png" /><Relationship Id="rId2" Type="http://schemas.openxmlformats.org/officeDocument/2006/relationships/audio" Target="../media/media12.mp3" /><Relationship Id="rId1" Type="http://schemas.microsoft.com/office/2007/relationships/media" Target="../media/media12.mp3" /><Relationship Id="rId6" Type="http://schemas.openxmlformats.org/officeDocument/2006/relationships/image" Target="../media/image1.png" /><Relationship Id="rId5" Type="http://schemas.openxmlformats.org/officeDocument/2006/relationships/image" Target="../media/image21.png" /><Relationship Id="rId4" Type="http://schemas.openxmlformats.org/officeDocument/2006/relationships/notesSlide" Target="../notesSlides/notesSlide12.xml" /></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7.xml" /><Relationship Id="rId7" Type="http://schemas.openxmlformats.org/officeDocument/2006/relationships/image" Target="../media/image3.png" /><Relationship Id="rId2" Type="http://schemas.openxmlformats.org/officeDocument/2006/relationships/audio" Target="../media/media2.mp3" /><Relationship Id="rId1" Type="http://schemas.microsoft.com/office/2007/relationships/media" Target="../media/media2.mp3" /><Relationship Id="rId6" Type="http://schemas.openxmlformats.org/officeDocument/2006/relationships/image" Target="../media/image5.png" /><Relationship Id="rId5" Type="http://schemas.openxmlformats.org/officeDocument/2006/relationships/image" Target="../media/image4.png" /><Relationship Id="rId4" Type="http://schemas.openxmlformats.org/officeDocument/2006/relationships/notesSlide" Target="../notesSlides/notesSlide2.xml" /></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7.xml" /><Relationship Id="rId7" Type="http://schemas.openxmlformats.org/officeDocument/2006/relationships/image" Target="../media/image3.png" /><Relationship Id="rId2" Type="http://schemas.openxmlformats.org/officeDocument/2006/relationships/audio" Target="../media/media3.mp3" /><Relationship Id="rId1" Type="http://schemas.microsoft.com/office/2007/relationships/media" Target="../media/media3.mp3" /><Relationship Id="rId6" Type="http://schemas.openxmlformats.org/officeDocument/2006/relationships/image" Target="../media/image6.png" /><Relationship Id="rId5" Type="http://schemas.openxmlformats.org/officeDocument/2006/relationships/image" Target="../media/image1.png" /><Relationship Id="rId4" Type="http://schemas.openxmlformats.org/officeDocument/2006/relationships/notesSlide" Target="../notesSlides/notesSlide3.xml" /></Relationships>
</file>

<file path=ppt/slides/_rels/slide4.xml.rels><?xml version="1.0" encoding="UTF-8" standalone="yes"?>
<Relationships xmlns="http://schemas.openxmlformats.org/package/2006/relationships"><Relationship Id="rId8" Type="http://schemas.openxmlformats.org/officeDocument/2006/relationships/image" Target="../media/image8.jpeg" /><Relationship Id="rId3" Type="http://schemas.openxmlformats.org/officeDocument/2006/relationships/slideLayout" Target="../slideLayouts/slideLayout7.xml" /><Relationship Id="rId7" Type="http://schemas.openxmlformats.org/officeDocument/2006/relationships/image" Target="../media/image7.png" /><Relationship Id="rId12" Type="http://schemas.openxmlformats.org/officeDocument/2006/relationships/image" Target="../media/image3.png" /><Relationship Id="rId2" Type="http://schemas.openxmlformats.org/officeDocument/2006/relationships/audio" Target="../media/media4.mp3" /><Relationship Id="rId1" Type="http://schemas.microsoft.com/office/2007/relationships/media" Target="../media/media4.mp3" /><Relationship Id="rId6" Type="http://schemas.openxmlformats.org/officeDocument/2006/relationships/image" Target="../media/image1.png" /><Relationship Id="rId11" Type="http://schemas.openxmlformats.org/officeDocument/2006/relationships/image" Target="../media/image11.png" /><Relationship Id="rId5" Type="http://schemas.openxmlformats.org/officeDocument/2006/relationships/image" Target="../media/image4.png" /><Relationship Id="rId10" Type="http://schemas.openxmlformats.org/officeDocument/2006/relationships/image" Target="../media/image10.png" /><Relationship Id="rId4" Type="http://schemas.openxmlformats.org/officeDocument/2006/relationships/notesSlide" Target="../notesSlides/notesSlide4.xml" /><Relationship Id="rId9" Type="http://schemas.openxmlformats.org/officeDocument/2006/relationships/image" Target="../media/image9.png" /></Relationships>
</file>

<file path=ppt/slides/_rels/slide5.xml.rels><?xml version="1.0" encoding="UTF-8" standalone="yes"?>
<Relationships xmlns="http://schemas.openxmlformats.org/package/2006/relationships"><Relationship Id="rId8" Type="http://schemas.openxmlformats.org/officeDocument/2006/relationships/image" Target="../media/image14.jpeg" /><Relationship Id="rId3" Type="http://schemas.openxmlformats.org/officeDocument/2006/relationships/slideLayout" Target="../slideLayouts/slideLayout7.xml" /><Relationship Id="rId7" Type="http://schemas.openxmlformats.org/officeDocument/2006/relationships/image" Target="../media/image13.jpeg" /><Relationship Id="rId2" Type="http://schemas.openxmlformats.org/officeDocument/2006/relationships/audio" Target="../media/media5.mp3" /><Relationship Id="rId1" Type="http://schemas.microsoft.com/office/2007/relationships/media" Target="../media/media5.mp3" /><Relationship Id="rId6" Type="http://schemas.openxmlformats.org/officeDocument/2006/relationships/image" Target="../media/image12.jpeg" /><Relationship Id="rId5" Type="http://schemas.openxmlformats.org/officeDocument/2006/relationships/image" Target="../media/image5.png" /><Relationship Id="rId4" Type="http://schemas.openxmlformats.org/officeDocument/2006/relationships/notesSlide" Target="../notesSlides/notesSlide5.xml" /><Relationship Id="rId9" Type="http://schemas.openxmlformats.org/officeDocument/2006/relationships/image" Target="../media/image3.png" /></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7.xml" /><Relationship Id="rId7" Type="http://schemas.openxmlformats.org/officeDocument/2006/relationships/image" Target="../media/image3.png" /><Relationship Id="rId2" Type="http://schemas.openxmlformats.org/officeDocument/2006/relationships/audio" Target="../media/media6.mp3" /><Relationship Id="rId1" Type="http://schemas.microsoft.com/office/2007/relationships/media" Target="../media/media6.mp3" /><Relationship Id="rId6" Type="http://schemas.openxmlformats.org/officeDocument/2006/relationships/image" Target="../media/image2.png" /><Relationship Id="rId5" Type="http://schemas.openxmlformats.org/officeDocument/2006/relationships/image" Target="../media/image1.png" /><Relationship Id="rId4" Type="http://schemas.openxmlformats.org/officeDocument/2006/relationships/notesSlide" Target="../notesSlides/notesSlide6.xml" /></Relationships>
</file>

<file path=ppt/slides/_rels/slide7.xml.rels><?xml version="1.0" encoding="UTF-8" standalone="yes"?>
<Relationships xmlns="http://schemas.openxmlformats.org/package/2006/relationships"><Relationship Id="rId8" Type="http://schemas.openxmlformats.org/officeDocument/2006/relationships/image" Target="../media/image17.png" /><Relationship Id="rId3" Type="http://schemas.openxmlformats.org/officeDocument/2006/relationships/slideLayout" Target="../slideLayouts/slideLayout7.xml" /><Relationship Id="rId7" Type="http://schemas.openxmlformats.org/officeDocument/2006/relationships/image" Target="../media/image16.png" /><Relationship Id="rId2" Type="http://schemas.openxmlformats.org/officeDocument/2006/relationships/audio" Target="../media/media7.mp3" /><Relationship Id="rId1" Type="http://schemas.microsoft.com/office/2007/relationships/media" Target="../media/media7.mp3" /><Relationship Id="rId6" Type="http://schemas.openxmlformats.org/officeDocument/2006/relationships/image" Target="../media/image5.png" /><Relationship Id="rId5" Type="http://schemas.openxmlformats.org/officeDocument/2006/relationships/image" Target="../media/image15.png" /><Relationship Id="rId4" Type="http://schemas.openxmlformats.org/officeDocument/2006/relationships/notesSlide" Target="../notesSlides/notesSlide7.xml" /><Relationship Id="rId9" Type="http://schemas.openxmlformats.org/officeDocument/2006/relationships/image" Target="../media/image3.png" /></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7.xml" /><Relationship Id="rId2" Type="http://schemas.openxmlformats.org/officeDocument/2006/relationships/audio" Target="../media/media8.mp3" /><Relationship Id="rId1" Type="http://schemas.microsoft.com/office/2007/relationships/media" Target="../media/media8.mp3" /><Relationship Id="rId6" Type="http://schemas.openxmlformats.org/officeDocument/2006/relationships/image" Target="../media/image3.png" /><Relationship Id="rId5" Type="http://schemas.openxmlformats.org/officeDocument/2006/relationships/image" Target="../media/image5.png" /><Relationship Id="rId4" Type="http://schemas.openxmlformats.org/officeDocument/2006/relationships/notesSlide" Target="../notesSlides/notesSlide8.xml" /></Relationships>
</file>

<file path=ppt/slides/_rels/slide9.xml.rels><?xml version="1.0" encoding="UTF-8" standalone="yes"?>
<Relationships xmlns="http://schemas.openxmlformats.org/package/2006/relationships"><Relationship Id="rId8" Type="http://schemas.openxmlformats.org/officeDocument/2006/relationships/image" Target="../media/image3.png" /><Relationship Id="rId3" Type="http://schemas.openxmlformats.org/officeDocument/2006/relationships/slideLayout" Target="../slideLayouts/slideLayout7.xml" /><Relationship Id="rId7" Type="http://schemas.openxmlformats.org/officeDocument/2006/relationships/image" Target="../media/image18.png" /><Relationship Id="rId2" Type="http://schemas.openxmlformats.org/officeDocument/2006/relationships/audio" Target="../media/media9.mp3" /><Relationship Id="rId1" Type="http://schemas.microsoft.com/office/2007/relationships/media" Target="../media/media9.mp3" /><Relationship Id="rId6" Type="http://schemas.openxmlformats.org/officeDocument/2006/relationships/image" Target="../media/image4.png" /><Relationship Id="rId5" Type="http://schemas.openxmlformats.org/officeDocument/2006/relationships/image" Target="../media/image5.png" /><Relationship Id="rId4" Type="http://schemas.openxmlformats.org/officeDocument/2006/relationships/notesSlide" Target="../notesSlides/notesSlide9.xml" /></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sp>
        <p:nvSpPr>
          <p:cNvPr id="3074" name="AutoShape 2">
            <a:extLst>
              <a:ext uri="{FF2B5EF4-FFF2-40B4-BE49-F238E27FC236}">
                <a16:creationId xmlns:a16="http://schemas.microsoft.com/office/drawing/2014/main" id="{8ECE05F4-15B3-68FA-1C8B-59B30E277F41}"/>
              </a:ext>
            </a:extLst>
          </p:cNvPr>
          <p:cNvSpPr>
            <a:spLocks noChangeArrowheads="1"/>
          </p:cNvSpPr>
          <p:nvPr/>
        </p:nvSpPr>
        <p:spPr bwMode="auto">
          <a:xfrm>
            <a:off x="16394113" y="0"/>
            <a:ext cx="1893887" cy="102870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grpSp>
        <p:nvGrpSpPr>
          <p:cNvPr id="3075" name="Group 3">
            <a:extLst>
              <a:ext uri="{FF2B5EF4-FFF2-40B4-BE49-F238E27FC236}">
                <a16:creationId xmlns:a16="http://schemas.microsoft.com/office/drawing/2014/main" id="{357EEC21-8AD4-363D-485A-9EAA6EFE4505}"/>
              </a:ext>
            </a:extLst>
          </p:cNvPr>
          <p:cNvGrpSpPr>
            <a:grpSpLocks/>
          </p:cNvGrpSpPr>
          <p:nvPr/>
        </p:nvGrpSpPr>
        <p:grpSpPr bwMode="auto">
          <a:xfrm>
            <a:off x="6545263" y="406400"/>
            <a:ext cx="10042525" cy="9474200"/>
            <a:chOff x="0" y="0"/>
            <a:chExt cx="13390046" cy="12632924"/>
          </a:xfrm>
        </p:grpSpPr>
        <p:pic>
          <p:nvPicPr>
            <p:cNvPr id="4" name="Picture 4">
              <a:extLst>
                <a:ext uri="{FF2B5EF4-FFF2-40B4-BE49-F238E27FC236}">
                  <a16:creationId xmlns:a16="http://schemas.microsoft.com/office/drawing/2014/main" id="{B578F88B-361C-DBCA-C009-264EFADFB5EB}"/>
                </a:ext>
              </a:extLst>
            </p:cNvPr>
            <p:cNvPicPr>
              <a:picLocks noChangeAspect="1"/>
            </p:cNvPicPr>
            <p:nvPr/>
          </p:nvPicPr>
          <p:blipFill>
            <a:blip r:embed="rId5">
              <a:alphaModFix amt="80000"/>
            </a:blip>
            <a:srcRect/>
            <a:stretch>
              <a:fillRect/>
            </a:stretch>
          </p:blipFill>
          <p:spPr>
            <a:xfrm>
              <a:off x="6923623" y="0"/>
              <a:ext cx="3005670" cy="2794145"/>
            </a:xfrm>
            <a:prstGeom prst="rect">
              <a:avLst/>
            </a:prstGeom>
          </p:spPr>
        </p:pic>
        <p:pic>
          <p:nvPicPr>
            <p:cNvPr id="5" name="Picture 5">
              <a:extLst>
                <a:ext uri="{FF2B5EF4-FFF2-40B4-BE49-F238E27FC236}">
                  <a16:creationId xmlns:a16="http://schemas.microsoft.com/office/drawing/2014/main" id="{DAFD527A-D3A8-F327-15B5-ABB2A926683B}"/>
                </a:ext>
              </a:extLst>
            </p:cNvPr>
            <p:cNvPicPr>
              <a:picLocks noChangeAspect="1"/>
            </p:cNvPicPr>
            <p:nvPr/>
          </p:nvPicPr>
          <p:blipFill>
            <a:blip r:embed="rId5">
              <a:alphaModFix amt="80000"/>
            </a:blip>
            <a:srcRect/>
            <a:stretch>
              <a:fillRect/>
            </a:stretch>
          </p:blipFill>
          <p:spPr>
            <a:xfrm>
              <a:off x="6923623" y="3278888"/>
              <a:ext cx="3005670" cy="2796261"/>
            </a:xfrm>
            <a:prstGeom prst="rect">
              <a:avLst/>
            </a:prstGeom>
          </p:spPr>
        </p:pic>
        <p:pic>
          <p:nvPicPr>
            <p:cNvPr id="6" name="Picture 6">
              <a:extLst>
                <a:ext uri="{FF2B5EF4-FFF2-40B4-BE49-F238E27FC236}">
                  <a16:creationId xmlns:a16="http://schemas.microsoft.com/office/drawing/2014/main" id="{7DE5F3A9-76F1-C19C-E36D-04F7A9993AB7}"/>
                </a:ext>
              </a:extLst>
            </p:cNvPr>
            <p:cNvPicPr>
              <a:picLocks noChangeAspect="1"/>
            </p:cNvPicPr>
            <p:nvPr/>
          </p:nvPicPr>
          <p:blipFill>
            <a:blip r:embed="rId5">
              <a:alphaModFix amt="80000"/>
            </a:blip>
            <a:srcRect/>
            <a:stretch>
              <a:fillRect/>
            </a:stretch>
          </p:blipFill>
          <p:spPr>
            <a:xfrm>
              <a:off x="6923623" y="6557775"/>
              <a:ext cx="3005670" cy="2796263"/>
            </a:xfrm>
            <a:prstGeom prst="rect">
              <a:avLst/>
            </a:prstGeom>
          </p:spPr>
        </p:pic>
        <p:pic>
          <p:nvPicPr>
            <p:cNvPr id="7" name="Picture 7">
              <a:extLst>
                <a:ext uri="{FF2B5EF4-FFF2-40B4-BE49-F238E27FC236}">
                  <a16:creationId xmlns:a16="http://schemas.microsoft.com/office/drawing/2014/main" id="{C378A766-31FD-F213-658C-8DD5013E656E}"/>
                </a:ext>
              </a:extLst>
            </p:cNvPr>
            <p:cNvPicPr>
              <a:picLocks noChangeAspect="1"/>
            </p:cNvPicPr>
            <p:nvPr/>
          </p:nvPicPr>
          <p:blipFill>
            <a:blip r:embed="rId5">
              <a:alphaModFix amt="80000"/>
            </a:blip>
            <a:srcRect/>
            <a:stretch>
              <a:fillRect/>
            </a:stretch>
          </p:blipFill>
          <p:spPr>
            <a:xfrm>
              <a:off x="6923623" y="9838779"/>
              <a:ext cx="3005670" cy="2794145"/>
            </a:xfrm>
            <a:prstGeom prst="rect">
              <a:avLst/>
            </a:prstGeom>
          </p:spPr>
        </p:pic>
        <p:pic>
          <p:nvPicPr>
            <p:cNvPr id="8" name="Picture 8">
              <a:extLst>
                <a:ext uri="{FF2B5EF4-FFF2-40B4-BE49-F238E27FC236}">
                  <a16:creationId xmlns:a16="http://schemas.microsoft.com/office/drawing/2014/main" id="{25003DBB-FC27-071A-6142-590F12082962}"/>
                </a:ext>
              </a:extLst>
            </p:cNvPr>
            <p:cNvPicPr>
              <a:picLocks noChangeAspect="1"/>
            </p:cNvPicPr>
            <p:nvPr/>
          </p:nvPicPr>
          <p:blipFill>
            <a:blip r:embed="rId5">
              <a:alphaModFix amt="80000"/>
            </a:blip>
            <a:srcRect/>
            <a:stretch>
              <a:fillRect/>
            </a:stretch>
          </p:blipFill>
          <p:spPr>
            <a:xfrm>
              <a:off x="3460753" y="0"/>
              <a:ext cx="3005670" cy="2794145"/>
            </a:xfrm>
            <a:prstGeom prst="rect">
              <a:avLst/>
            </a:prstGeom>
          </p:spPr>
        </p:pic>
        <p:pic>
          <p:nvPicPr>
            <p:cNvPr id="9" name="Picture 9">
              <a:extLst>
                <a:ext uri="{FF2B5EF4-FFF2-40B4-BE49-F238E27FC236}">
                  <a16:creationId xmlns:a16="http://schemas.microsoft.com/office/drawing/2014/main" id="{9D531FC3-31FA-5344-3941-CDF3C5FAD341}"/>
                </a:ext>
              </a:extLst>
            </p:cNvPr>
            <p:cNvPicPr>
              <a:picLocks noChangeAspect="1"/>
            </p:cNvPicPr>
            <p:nvPr/>
          </p:nvPicPr>
          <p:blipFill>
            <a:blip r:embed="rId5">
              <a:alphaModFix amt="80000"/>
            </a:blip>
            <a:srcRect/>
            <a:stretch>
              <a:fillRect/>
            </a:stretch>
          </p:blipFill>
          <p:spPr>
            <a:xfrm>
              <a:off x="3460753" y="3278888"/>
              <a:ext cx="3005670" cy="2796261"/>
            </a:xfrm>
            <a:prstGeom prst="rect">
              <a:avLst/>
            </a:prstGeom>
          </p:spPr>
        </p:pic>
        <p:pic>
          <p:nvPicPr>
            <p:cNvPr id="10" name="Picture 10">
              <a:extLst>
                <a:ext uri="{FF2B5EF4-FFF2-40B4-BE49-F238E27FC236}">
                  <a16:creationId xmlns:a16="http://schemas.microsoft.com/office/drawing/2014/main" id="{C41EC43E-3437-593A-75C9-0206CB45D3CB}"/>
                </a:ext>
              </a:extLst>
            </p:cNvPr>
            <p:cNvPicPr>
              <a:picLocks noChangeAspect="1"/>
            </p:cNvPicPr>
            <p:nvPr/>
          </p:nvPicPr>
          <p:blipFill>
            <a:blip r:embed="rId5">
              <a:alphaModFix amt="80000"/>
            </a:blip>
            <a:srcRect/>
            <a:stretch>
              <a:fillRect/>
            </a:stretch>
          </p:blipFill>
          <p:spPr>
            <a:xfrm>
              <a:off x="3460753" y="6557775"/>
              <a:ext cx="3005670" cy="2796263"/>
            </a:xfrm>
            <a:prstGeom prst="rect">
              <a:avLst/>
            </a:prstGeom>
          </p:spPr>
        </p:pic>
        <p:pic>
          <p:nvPicPr>
            <p:cNvPr id="11" name="Picture 11">
              <a:extLst>
                <a:ext uri="{FF2B5EF4-FFF2-40B4-BE49-F238E27FC236}">
                  <a16:creationId xmlns:a16="http://schemas.microsoft.com/office/drawing/2014/main" id="{5DDCFD6F-DAFD-4035-86B8-2EE40851EFE3}"/>
                </a:ext>
              </a:extLst>
            </p:cNvPr>
            <p:cNvPicPr>
              <a:picLocks noChangeAspect="1"/>
            </p:cNvPicPr>
            <p:nvPr/>
          </p:nvPicPr>
          <p:blipFill>
            <a:blip r:embed="rId5">
              <a:alphaModFix amt="80000"/>
            </a:blip>
            <a:srcRect/>
            <a:stretch>
              <a:fillRect/>
            </a:stretch>
          </p:blipFill>
          <p:spPr>
            <a:xfrm>
              <a:off x="3460753" y="9838779"/>
              <a:ext cx="3005670" cy="2794145"/>
            </a:xfrm>
            <a:prstGeom prst="rect">
              <a:avLst/>
            </a:prstGeom>
          </p:spPr>
        </p:pic>
        <p:pic>
          <p:nvPicPr>
            <p:cNvPr id="12" name="Picture 12">
              <a:extLst>
                <a:ext uri="{FF2B5EF4-FFF2-40B4-BE49-F238E27FC236}">
                  <a16:creationId xmlns:a16="http://schemas.microsoft.com/office/drawing/2014/main" id="{268474C5-EE99-92FD-586D-BF3A2280F64E}"/>
                </a:ext>
              </a:extLst>
            </p:cNvPr>
            <p:cNvPicPr>
              <a:picLocks noChangeAspect="1"/>
            </p:cNvPicPr>
            <p:nvPr/>
          </p:nvPicPr>
          <p:blipFill>
            <a:blip r:embed="rId5">
              <a:alphaModFix amt="80000"/>
            </a:blip>
            <a:srcRect/>
            <a:stretch>
              <a:fillRect/>
            </a:stretch>
          </p:blipFill>
          <p:spPr>
            <a:xfrm>
              <a:off x="0" y="0"/>
              <a:ext cx="3005670" cy="2794145"/>
            </a:xfrm>
            <a:prstGeom prst="rect">
              <a:avLst/>
            </a:prstGeom>
          </p:spPr>
        </p:pic>
        <p:pic>
          <p:nvPicPr>
            <p:cNvPr id="13" name="Picture 13">
              <a:extLst>
                <a:ext uri="{FF2B5EF4-FFF2-40B4-BE49-F238E27FC236}">
                  <a16:creationId xmlns:a16="http://schemas.microsoft.com/office/drawing/2014/main" id="{505E3B85-337E-B09B-E0D9-FC418C7FB275}"/>
                </a:ext>
              </a:extLst>
            </p:cNvPr>
            <p:cNvPicPr>
              <a:picLocks noChangeAspect="1"/>
            </p:cNvPicPr>
            <p:nvPr/>
          </p:nvPicPr>
          <p:blipFill>
            <a:blip r:embed="rId5">
              <a:alphaModFix amt="80000"/>
            </a:blip>
            <a:srcRect/>
            <a:stretch>
              <a:fillRect/>
            </a:stretch>
          </p:blipFill>
          <p:spPr>
            <a:xfrm>
              <a:off x="0" y="3278888"/>
              <a:ext cx="3005670" cy="2796261"/>
            </a:xfrm>
            <a:prstGeom prst="rect">
              <a:avLst/>
            </a:prstGeom>
          </p:spPr>
        </p:pic>
        <p:pic>
          <p:nvPicPr>
            <p:cNvPr id="14" name="Picture 14">
              <a:extLst>
                <a:ext uri="{FF2B5EF4-FFF2-40B4-BE49-F238E27FC236}">
                  <a16:creationId xmlns:a16="http://schemas.microsoft.com/office/drawing/2014/main" id="{29A33DA1-BBFB-7E3F-36AE-E9164B2BCDA1}"/>
                </a:ext>
              </a:extLst>
            </p:cNvPr>
            <p:cNvPicPr>
              <a:picLocks noChangeAspect="1"/>
            </p:cNvPicPr>
            <p:nvPr/>
          </p:nvPicPr>
          <p:blipFill>
            <a:blip r:embed="rId5">
              <a:alphaModFix amt="80000"/>
            </a:blip>
            <a:srcRect/>
            <a:stretch>
              <a:fillRect/>
            </a:stretch>
          </p:blipFill>
          <p:spPr>
            <a:xfrm>
              <a:off x="0" y="6557775"/>
              <a:ext cx="3005670" cy="2796263"/>
            </a:xfrm>
            <a:prstGeom prst="rect">
              <a:avLst/>
            </a:prstGeom>
          </p:spPr>
        </p:pic>
        <p:pic>
          <p:nvPicPr>
            <p:cNvPr id="15" name="Picture 15">
              <a:extLst>
                <a:ext uri="{FF2B5EF4-FFF2-40B4-BE49-F238E27FC236}">
                  <a16:creationId xmlns:a16="http://schemas.microsoft.com/office/drawing/2014/main" id="{5E02B37A-3EFE-5D83-B3B1-266B8813AC32}"/>
                </a:ext>
              </a:extLst>
            </p:cNvPr>
            <p:cNvPicPr>
              <a:picLocks noChangeAspect="1"/>
            </p:cNvPicPr>
            <p:nvPr/>
          </p:nvPicPr>
          <p:blipFill>
            <a:blip r:embed="rId5">
              <a:alphaModFix amt="80000"/>
            </a:blip>
            <a:srcRect/>
            <a:stretch>
              <a:fillRect/>
            </a:stretch>
          </p:blipFill>
          <p:spPr>
            <a:xfrm>
              <a:off x="0" y="9838779"/>
              <a:ext cx="3005670" cy="2794145"/>
            </a:xfrm>
            <a:prstGeom prst="rect">
              <a:avLst/>
            </a:prstGeom>
          </p:spPr>
        </p:pic>
        <p:pic>
          <p:nvPicPr>
            <p:cNvPr id="16" name="Picture 16">
              <a:extLst>
                <a:ext uri="{FF2B5EF4-FFF2-40B4-BE49-F238E27FC236}">
                  <a16:creationId xmlns:a16="http://schemas.microsoft.com/office/drawing/2014/main" id="{18E2637D-C5B6-A2DE-C183-13AFBEE77E1C}"/>
                </a:ext>
              </a:extLst>
            </p:cNvPr>
            <p:cNvPicPr>
              <a:picLocks noChangeAspect="1"/>
            </p:cNvPicPr>
            <p:nvPr/>
          </p:nvPicPr>
          <p:blipFill>
            <a:blip r:embed="rId5">
              <a:alphaModFix amt="80000"/>
            </a:blip>
            <a:srcRect/>
            <a:stretch>
              <a:fillRect/>
            </a:stretch>
          </p:blipFill>
          <p:spPr>
            <a:xfrm>
              <a:off x="10384376" y="0"/>
              <a:ext cx="3005670" cy="2794145"/>
            </a:xfrm>
            <a:prstGeom prst="rect">
              <a:avLst/>
            </a:prstGeom>
          </p:spPr>
        </p:pic>
        <p:pic>
          <p:nvPicPr>
            <p:cNvPr id="17" name="Picture 17">
              <a:extLst>
                <a:ext uri="{FF2B5EF4-FFF2-40B4-BE49-F238E27FC236}">
                  <a16:creationId xmlns:a16="http://schemas.microsoft.com/office/drawing/2014/main" id="{B8C5ADA7-4A04-3955-CA2A-11B300C04233}"/>
                </a:ext>
              </a:extLst>
            </p:cNvPr>
            <p:cNvPicPr>
              <a:picLocks noChangeAspect="1"/>
            </p:cNvPicPr>
            <p:nvPr/>
          </p:nvPicPr>
          <p:blipFill>
            <a:blip r:embed="rId5">
              <a:alphaModFix amt="80000"/>
            </a:blip>
            <a:srcRect/>
            <a:stretch>
              <a:fillRect/>
            </a:stretch>
          </p:blipFill>
          <p:spPr>
            <a:xfrm>
              <a:off x="10384376" y="3278888"/>
              <a:ext cx="3005670" cy="2796261"/>
            </a:xfrm>
            <a:prstGeom prst="rect">
              <a:avLst/>
            </a:prstGeom>
          </p:spPr>
        </p:pic>
        <p:pic>
          <p:nvPicPr>
            <p:cNvPr id="18" name="Picture 18">
              <a:extLst>
                <a:ext uri="{FF2B5EF4-FFF2-40B4-BE49-F238E27FC236}">
                  <a16:creationId xmlns:a16="http://schemas.microsoft.com/office/drawing/2014/main" id="{4A9167B3-A774-9312-E2B9-B70D214E36E3}"/>
                </a:ext>
              </a:extLst>
            </p:cNvPr>
            <p:cNvPicPr>
              <a:picLocks noChangeAspect="1"/>
            </p:cNvPicPr>
            <p:nvPr/>
          </p:nvPicPr>
          <p:blipFill>
            <a:blip r:embed="rId5">
              <a:alphaModFix amt="80000"/>
            </a:blip>
            <a:srcRect/>
            <a:stretch>
              <a:fillRect/>
            </a:stretch>
          </p:blipFill>
          <p:spPr>
            <a:xfrm>
              <a:off x="10384376" y="6557775"/>
              <a:ext cx="3005670" cy="2796263"/>
            </a:xfrm>
            <a:prstGeom prst="rect">
              <a:avLst/>
            </a:prstGeom>
          </p:spPr>
        </p:pic>
        <p:pic>
          <p:nvPicPr>
            <p:cNvPr id="19" name="Picture 19">
              <a:extLst>
                <a:ext uri="{FF2B5EF4-FFF2-40B4-BE49-F238E27FC236}">
                  <a16:creationId xmlns:a16="http://schemas.microsoft.com/office/drawing/2014/main" id="{D9A240A3-C0A3-FDC9-99F2-0B7F38B54A84}"/>
                </a:ext>
              </a:extLst>
            </p:cNvPr>
            <p:cNvPicPr>
              <a:picLocks noChangeAspect="1"/>
            </p:cNvPicPr>
            <p:nvPr/>
          </p:nvPicPr>
          <p:blipFill>
            <a:blip r:embed="rId5">
              <a:alphaModFix amt="80000"/>
            </a:blip>
            <a:srcRect/>
            <a:stretch>
              <a:fillRect/>
            </a:stretch>
          </p:blipFill>
          <p:spPr>
            <a:xfrm>
              <a:off x="10384376" y="9838779"/>
              <a:ext cx="3005670" cy="2794145"/>
            </a:xfrm>
            <a:prstGeom prst="rect">
              <a:avLst/>
            </a:prstGeom>
          </p:spPr>
        </p:pic>
      </p:grpSp>
      <p:grpSp>
        <p:nvGrpSpPr>
          <p:cNvPr id="3076" name="Group 20">
            <a:extLst>
              <a:ext uri="{FF2B5EF4-FFF2-40B4-BE49-F238E27FC236}">
                <a16:creationId xmlns:a16="http://schemas.microsoft.com/office/drawing/2014/main" id="{934412B2-C467-D8B2-5534-9DCDB40C4216}"/>
              </a:ext>
            </a:extLst>
          </p:cNvPr>
          <p:cNvGrpSpPr>
            <a:grpSpLocks/>
          </p:cNvGrpSpPr>
          <p:nvPr/>
        </p:nvGrpSpPr>
        <p:grpSpPr bwMode="auto">
          <a:xfrm>
            <a:off x="1104900" y="823913"/>
            <a:ext cx="8750300" cy="8318500"/>
            <a:chOff x="0" y="0"/>
            <a:chExt cx="11667791" cy="11090922"/>
          </a:xfrm>
        </p:grpSpPr>
        <p:grpSp>
          <p:nvGrpSpPr>
            <p:cNvPr id="3078" name="Group 21">
              <a:extLst>
                <a:ext uri="{FF2B5EF4-FFF2-40B4-BE49-F238E27FC236}">
                  <a16:creationId xmlns:a16="http://schemas.microsoft.com/office/drawing/2014/main" id="{A4C8C8B4-6975-997E-D3B9-9C77C8CD25A2}"/>
                </a:ext>
              </a:extLst>
            </p:cNvPr>
            <p:cNvGrpSpPr>
              <a:grpSpLocks noChangeAspect="1"/>
            </p:cNvGrpSpPr>
            <p:nvPr/>
          </p:nvGrpSpPr>
          <p:grpSpPr bwMode="auto">
            <a:xfrm>
              <a:off x="1931835" y="1354967"/>
              <a:ext cx="9735956" cy="9735956"/>
              <a:chOff x="0" y="0"/>
              <a:chExt cx="6350000" cy="6350000"/>
            </a:xfrm>
          </p:grpSpPr>
          <p:sp>
            <p:nvSpPr>
              <p:cNvPr id="3080" name="Freeform 22">
                <a:extLst>
                  <a:ext uri="{FF2B5EF4-FFF2-40B4-BE49-F238E27FC236}">
                    <a16:creationId xmlns:a16="http://schemas.microsoft.com/office/drawing/2014/main" id="{41C89E8D-55E0-A07F-BF9D-62994539FDB5}"/>
                  </a:ext>
                </a:extLst>
              </p:cNvPr>
              <p:cNvSpPr>
                <a:spLocks/>
              </p:cNvSpPr>
              <p:nvPr/>
            </p:nvSpPr>
            <p:spPr bwMode="auto">
              <a:xfrm>
                <a:off x="0" y="0"/>
                <a:ext cx="6350000" cy="6350000"/>
              </a:xfrm>
              <a:custGeom>
                <a:avLst/>
                <a:gdLst>
                  <a:gd name="T0" fmla="*/ 3175000 w 6350000"/>
                  <a:gd name="T1" fmla="*/ 0 h 6350000"/>
                  <a:gd name="T2" fmla="*/ 6350000 w 6350000"/>
                  <a:gd name="T3" fmla="*/ 3175000 h 6350000"/>
                  <a:gd name="T4" fmla="*/ 3175000 w 6350000"/>
                  <a:gd name="T5" fmla="*/ 6350000 h 6350000"/>
                  <a:gd name="T6" fmla="*/ 0 w 6350000"/>
                  <a:gd name="T7" fmla="*/ 3175000 h 6350000"/>
                  <a:gd name="T8" fmla="*/ 3175000 w 6350000"/>
                  <a:gd name="T9" fmla="*/ 0 h 6350000"/>
                </a:gdLst>
                <a:ahLst/>
                <a:cxnLst>
                  <a:cxn ang="0">
                    <a:pos x="T0" y="T1"/>
                  </a:cxn>
                  <a:cxn ang="0">
                    <a:pos x="T2" y="T3"/>
                  </a:cxn>
                  <a:cxn ang="0">
                    <a:pos x="T4" y="T5"/>
                  </a:cxn>
                  <a:cxn ang="0">
                    <a:pos x="T6" y="T7"/>
                  </a:cxn>
                  <a:cxn ang="0">
                    <a:pos x="T8" y="T9"/>
                  </a:cxn>
                </a:cxnLst>
                <a:rect l="0" t="0"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pic>
          <p:nvPicPr>
            <p:cNvPr id="23" name="Picture 23">
              <a:extLst>
                <a:ext uri="{FF2B5EF4-FFF2-40B4-BE49-F238E27FC236}">
                  <a16:creationId xmlns:a16="http://schemas.microsoft.com/office/drawing/2014/main" id="{DF354662-542C-A6D2-AACF-8C81713E365B}"/>
                </a:ext>
              </a:extLst>
            </p:cNvPr>
            <p:cNvPicPr>
              <a:picLocks noChangeAspect="1"/>
            </p:cNvPicPr>
            <p:nvPr/>
          </p:nvPicPr>
          <p:blipFill>
            <a:blip r:embed="rId6"/>
            <a:srcRect b="321"/>
            <a:stretch>
              <a:fillRect/>
            </a:stretch>
          </p:blipFill>
          <p:spPr>
            <a:xfrm rot="-5115457">
              <a:off x="395266" y="377326"/>
              <a:ext cx="9736306" cy="9756323"/>
            </a:xfrm>
            <a:prstGeom prst="rect">
              <a:avLst/>
            </a:prstGeom>
          </p:spPr>
        </p:pic>
      </p:grpSp>
      <p:sp>
        <p:nvSpPr>
          <p:cNvPr id="24" name="TextBox 24">
            <a:extLst>
              <a:ext uri="{FF2B5EF4-FFF2-40B4-BE49-F238E27FC236}">
                <a16:creationId xmlns:a16="http://schemas.microsoft.com/office/drawing/2014/main" id="{40FD73F0-F68B-BA94-F181-382B3D3D170D}"/>
              </a:ext>
            </a:extLst>
          </p:cNvPr>
          <p:cNvSpPr txBox="1"/>
          <p:nvPr/>
        </p:nvSpPr>
        <p:spPr>
          <a:xfrm>
            <a:off x="1768475" y="2797175"/>
            <a:ext cx="6829425" cy="4270375"/>
          </a:xfrm>
          <a:prstGeom prst="rect">
            <a:avLst/>
          </a:prstGeom>
        </p:spPr>
        <p:txBody>
          <a:bodyPr lIns="0" tIns="0" rIns="0" bIns="0">
            <a:spAutoFit/>
          </a:bodyPr>
          <a:lstStyle/>
          <a:p>
            <a:pPr algn="ctr" eaLnBrk="1" fontAlgn="auto" hangingPunct="1">
              <a:lnSpc>
                <a:spcPts val="11059"/>
              </a:lnSpc>
              <a:spcBef>
                <a:spcPts val="0"/>
              </a:spcBef>
              <a:spcAft>
                <a:spcPts val="0"/>
              </a:spcAft>
              <a:defRPr/>
            </a:pPr>
            <a:r>
              <a:rPr lang="en-US" sz="9600" spc="-105" dirty="0">
                <a:solidFill>
                  <a:srgbClr val="FFFFFF"/>
                </a:solidFill>
                <a:latin typeface="Graphik Regular" panose="020B0503030202060203" pitchFamily="34" charset="0"/>
                <a:ea typeface="Gadugi" panose="020B0502040204020203" pitchFamily="34" charset="0"/>
              </a:rPr>
              <a:t>The Results of the Data Analytics </a:t>
            </a:r>
          </a:p>
        </p:txBody>
      </p:sp>
      <p:pic>
        <p:nvPicPr>
          <p:cNvPr id="2" name="Slide1.mp3">
            <a:hlinkClick r:id="" action="ppaction://media"/>
            <a:extLst>
              <a:ext uri="{FF2B5EF4-FFF2-40B4-BE49-F238E27FC236}">
                <a16:creationId xmlns:a16="http://schemas.microsoft.com/office/drawing/2014/main" id="{E2140E9D-26FE-9465-DF17-BD896A72A4A7}"/>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467399" y="234950"/>
            <a:ext cx="342900" cy="3429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7" fill="hold" display="0">
                  <p:stCondLst>
                    <p:cond delay="indefinite"/>
                  </p:stCondLst>
                  <p:endCondLst>
                    <p:cond evt="onStopAudio" delay="0">
                      <p:tgtEl>
                        <p:sldTgt/>
                      </p:tgtEl>
                    </p:cond>
                  </p:endCondLst>
                </p:cTn>
                <p:tgtEl>
                  <p:spTgt spid="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506" name="Group 2">
            <a:extLst>
              <a:ext uri="{FF2B5EF4-FFF2-40B4-BE49-F238E27FC236}">
                <a16:creationId xmlns:a16="http://schemas.microsoft.com/office/drawing/2014/main" id="{58CC0D1F-01AB-DA46-86F8-472AF05E7478}"/>
              </a:ext>
            </a:extLst>
          </p:cNvPr>
          <p:cNvGrpSpPr>
            <a:grpSpLocks/>
          </p:cNvGrpSpPr>
          <p:nvPr/>
        </p:nvGrpSpPr>
        <p:grpSpPr bwMode="auto">
          <a:xfrm>
            <a:off x="555625" y="9491663"/>
            <a:ext cx="17252950" cy="2016125"/>
            <a:chOff x="0" y="0"/>
            <a:chExt cx="23005033" cy="2689439"/>
          </a:xfrm>
        </p:grpSpPr>
        <p:pic>
          <p:nvPicPr>
            <p:cNvPr id="3" name="Picture 3">
              <a:extLst>
                <a:ext uri="{FF2B5EF4-FFF2-40B4-BE49-F238E27FC236}">
                  <a16:creationId xmlns:a16="http://schemas.microsoft.com/office/drawing/2014/main" id="{3CA7FDA2-34FC-B440-57FB-1F670D3C4554}"/>
                </a:ext>
              </a:extLst>
            </p:cNvPr>
            <p:cNvPicPr>
              <a:picLocks noChangeAspect="1"/>
            </p:cNvPicPr>
            <p:nvPr/>
          </p:nvPicPr>
          <p:blipFill>
            <a:blip r:embed="rId5">
              <a:alphaModFix amt="80000"/>
            </a:blip>
            <a:srcRect/>
            <a:stretch>
              <a:fillRect/>
            </a:stretch>
          </p:blipFill>
          <p:spPr>
            <a:xfrm>
              <a:off x="16760568" y="0"/>
              <a:ext cx="2891505" cy="2689439"/>
            </a:xfrm>
            <a:prstGeom prst="rect">
              <a:avLst/>
            </a:prstGeom>
          </p:spPr>
        </p:pic>
        <p:pic>
          <p:nvPicPr>
            <p:cNvPr id="4" name="Picture 4">
              <a:extLst>
                <a:ext uri="{FF2B5EF4-FFF2-40B4-BE49-F238E27FC236}">
                  <a16:creationId xmlns:a16="http://schemas.microsoft.com/office/drawing/2014/main" id="{6D859F71-B650-D2E5-4D68-677198E0B44F}"/>
                </a:ext>
              </a:extLst>
            </p:cNvPr>
            <p:cNvPicPr>
              <a:picLocks noChangeAspect="1"/>
            </p:cNvPicPr>
            <p:nvPr/>
          </p:nvPicPr>
          <p:blipFill>
            <a:blip r:embed="rId5">
              <a:alphaModFix amt="80000"/>
            </a:blip>
            <a:srcRect/>
            <a:stretch>
              <a:fillRect/>
            </a:stretch>
          </p:blipFill>
          <p:spPr>
            <a:xfrm>
              <a:off x="13409725" y="0"/>
              <a:ext cx="2891505" cy="2689439"/>
            </a:xfrm>
            <a:prstGeom prst="rect">
              <a:avLst/>
            </a:prstGeom>
          </p:spPr>
        </p:pic>
        <p:pic>
          <p:nvPicPr>
            <p:cNvPr id="5" name="Picture 5">
              <a:extLst>
                <a:ext uri="{FF2B5EF4-FFF2-40B4-BE49-F238E27FC236}">
                  <a16:creationId xmlns:a16="http://schemas.microsoft.com/office/drawing/2014/main" id="{9A03E8A8-9EC9-E4EE-1F13-D2C4E5910187}"/>
                </a:ext>
              </a:extLst>
            </p:cNvPr>
            <p:cNvPicPr>
              <a:picLocks noChangeAspect="1"/>
            </p:cNvPicPr>
            <p:nvPr/>
          </p:nvPicPr>
          <p:blipFill>
            <a:blip r:embed="rId5">
              <a:alphaModFix amt="80000"/>
            </a:blip>
            <a:srcRect/>
            <a:stretch>
              <a:fillRect/>
            </a:stretch>
          </p:blipFill>
          <p:spPr>
            <a:xfrm>
              <a:off x="10056765" y="0"/>
              <a:ext cx="2891505" cy="2689439"/>
            </a:xfrm>
            <a:prstGeom prst="rect">
              <a:avLst/>
            </a:prstGeom>
          </p:spPr>
        </p:pic>
        <p:pic>
          <p:nvPicPr>
            <p:cNvPr id="6" name="Picture 6">
              <a:extLst>
                <a:ext uri="{FF2B5EF4-FFF2-40B4-BE49-F238E27FC236}">
                  <a16:creationId xmlns:a16="http://schemas.microsoft.com/office/drawing/2014/main" id="{89F0D748-71C2-A4B8-20CF-442534BED878}"/>
                </a:ext>
              </a:extLst>
            </p:cNvPr>
            <p:cNvPicPr>
              <a:picLocks noChangeAspect="1"/>
            </p:cNvPicPr>
            <p:nvPr/>
          </p:nvPicPr>
          <p:blipFill>
            <a:blip r:embed="rId5">
              <a:alphaModFix amt="80000"/>
            </a:blip>
            <a:srcRect/>
            <a:stretch>
              <a:fillRect/>
            </a:stretch>
          </p:blipFill>
          <p:spPr>
            <a:xfrm>
              <a:off x="20113528" y="0"/>
              <a:ext cx="2891505" cy="2689439"/>
            </a:xfrm>
            <a:prstGeom prst="rect">
              <a:avLst/>
            </a:prstGeom>
          </p:spPr>
        </p:pic>
        <p:pic>
          <p:nvPicPr>
            <p:cNvPr id="7" name="Picture 7">
              <a:extLst>
                <a:ext uri="{FF2B5EF4-FFF2-40B4-BE49-F238E27FC236}">
                  <a16:creationId xmlns:a16="http://schemas.microsoft.com/office/drawing/2014/main" id="{A24F31C4-2AAF-06DE-D4D7-0439657ABEA3}"/>
                </a:ext>
              </a:extLst>
            </p:cNvPr>
            <p:cNvPicPr>
              <a:picLocks noChangeAspect="1"/>
            </p:cNvPicPr>
            <p:nvPr/>
          </p:nvPicPr>
          <p:blipFill>
            <a:blip r:embed="rId5">
              <a:alphaModFix amt="80000"/>
            </a:blip>
            <a:srcRect/>
            <a:stretch>
              <a:fillRect/>
            </a:stretch>
          </p:blipFill>
          <p:spPr>
            <a:xfrm>
              <a:off x="6703804" y="0"/>
              <a:ext cx="2891505" cy="2689439"/>
            </a:xfrm>
            <a:prstGeom prst="rect">
              <a:avLst/>
            </a:prstGeom>
          </p:spPr>
        </p:pic>
        <p:pic>
          <p:nvPicPr>
            <p:cNvPr id="8" name="Picture 8">
              <a:extLst>
                <a:ext uri="{FF2B5EF4-FFF2-40B4-BE49-F238E27FC236}">
                  <a16:creationId xmlns:a16="http://schemas.microsoft.com/office/drawing/2014/main" id="{9B6CB3A3-D96F-AA71-92F1-DE267F93452D}"/>
                </a:ext>
              </a:extLst>
            </p:cNvPr>
            <p:cNvPicPr>
              <a:picLocks noChangeAspect="1"/>
            </p:cNvPicPr>
            <p:nvPr/>
          </p:nvPicPr>
          <p:blipFill>
            <a:blip r:embed="rId5">
              <a:alphaModFix amt="80000"/>
            </a:blip>
            <a:srcRect/>
            <a:stretch>
              <a:fillRect/>
            </a:stretch>
          </p:blipFill>
          <p:spPr>
            <a:xfrm>
              <a:off x="3352960" y="0"/>
              <a:ext cx="2891505" cy="2689439"/>
            </a:xfrm>
            <a:prstGeom prst="rect">
              <a:avLst/>
            </a:prstGeom>
          </p:spPr>
        </p:pic>
        <p:pic>
          <p:nvPicPr>
            <p:cNvPr id="9" name="Picture 9">
              <a:extLst>
                <a:ext uri="{FF2B5EF4-FFF2-40B4-BE49-F238E27FC236}">
                  <a16:creationId xmlns:a16="http://schemas.microsoft.com/office/drawing/2014/main" id="{2BEB3167-F8BB-B350-0454-F7E3D9736D80}"/>
                </a:ext>
              </a:extLst>
            </p:cNvPr>
            <p:cNvPicPr>
              <a:picLocks noChangeAspect="1"/>
            </p:cNvPicPr>
            <p:nvPr/>
          </p:nvPicPr>
          <p:blipFill>
            <a:blip r:embed="rId5">
              <a:alphaModFix amt="80000"/>
            </a:blip>
            <a:srcRect/>
            <a:stretch>
              <a:fillRect/>
            </a:stretch>
          </p:blipFill>
          <p:spPr>
            <a:xfrm>
              <a:off x="0" y="0"/>
              <a:ext cx="2891505" cy="2689439"/>
            </a:xfrm>
            <a:prstGeom prst="rect">
              <a:avLst/>
            </a:prstGeom>
          </p:spPr>
        </p:pic>
      </p:grpSp>
      <p:grpSp>
        <p:nvGrpSpPr>
          <p:cNvPr id="21507" name="Group 10">
            <a:extLst>
              <a:ext uri="{FF2B5EF4-FFF2-40B4-BE49-F238E27FC236}">
                <a16:creationId xmlns:a16="http://schemas.microsoft.com/office/drawing/2014/main" id="{2016587E-7E47-4EDA-B911-3572196F0813}"/>
              </a:ext>
            </a:extLst>
          </p:cNvPr>
          <p:cNvGrpSpPr>
            <a:grpSpLocks/>
          </p:cNvGrpSpPr>
          <p:nvPr/>
        </p:nvGrpSpPr>
        <p:grpSpPr bwMode="auto">
          <a:xfrm rot="1153642">
            <a:off x="979488" y="8813800"/>
            <a:ext cx="3544887" cy="3370263"/>
            <a:chOff x="0" y="0"/>
            <a:chExt cx="4727344" cy="4493736"/>
          </a:xfrm>
        </p:grpSpPr>
        <p:grpSp>
          <p:nvGrpSpPr>
            <p:cNvPr id="21522" name="Group 11">
              <a:extLst>
                <a:ext uri="{FF2B5EF4-FFF2-40B4-BE49-F238E27FC236}">
                  <a16:creationId xmlns:a16="http://schemas.microsoft.com/office/drawing/2014/main" id="{82CA3573-4D96-AB0C-69A7-86B3B8479E7B}"/>
                </a:ext>
              </a:extLst>
            </p:cNvPr>
            <p:cNvGrpSpPr>
              <a:grpSpLocks noChangeAspect="1"/>
            </p:cNvGrpSpPr>
            <p:nvPr/>
          </p:nvGrpSpPr>
          <p:grpSpPr bwMode="auto">
            <a:xfrm>
              <a:off x="644072" y="410464"/>
              <a:ext cx="4083272" cy="4083272"/>
              <a:chOff x="0" y="0"/>
              <a:chExt cx="6350000" cy="6350000"/>
            </a:xfrm>
          </p:grpSpPr>
          <p:sp>
            <p:nvSpPr>
              <p:cNvPr id="21524" name="Freeform 12">
                <a:extLst>
                  <a:ext uri="{FF2B5EF4-FFF2-40B4-BE49-F238E27FC236}">
                    <a16:creationId xmlns:a16="http://schemas.microsoft.com/office/drawing/2014/main" id="{C57CADDE-EBB0-98E1-1393-8A7FCFCB8D00}"/>
                  </a:ext>
                </a:extLst>
              </p:cNvPr>
              <p:cNvSpPr>
                <a:spLocks/>
              </p:cNvSpPr>
              <p:nvPr/>
            </p:nvSpPr>
            <p:spPr bwMode="auto">
              <a:xfrm>
                <a:off x="0" y="0"/>
                <a:ext cx="6350000" cy="6350000"/>
              </a:xfrm>
              <a:custGeom>
                <a:avLst/>
                <a:gdLst>
                  <a:gd name="T0" fmla="*/ 3175000 w 6350000"/>
                  <a:gd name="T1" fmla="*/ 0 h 6350000"/>
                  <a:gd name="T2" fmla="*/ 6350000 w 6350000"/>
                  <a:gd name="T3" fmla="*/ 3175000 h 6350000"/>
                  <a:gd name="T4" fmla="*/ 3175000 w 6350000"/>
                  <a:gd name="T5" fmla="*/ 6350000 h 6350000"/>
                  <a:gd name="T6" fmla="*/ 0 w 6350000"/>
                  <a:gd name="T7" fmla="*/ 3175000 h 6350000"/>
                  <a:gd name="T8" fmla="*/ 3175000 w 6350000"/>
                  <a:gd name="T9" fmla="*/ 0 h 6350000"/>
                </a:gdLst>
                <a:ahLst/>
                <a:cxnLst>
                  <a:cxn ang="0">
                    <a:pos x="T0" y="T1"/>
                  </a:cxn>
                  <a:cxn ang="0">
                    <a:pos x="T2" y="T3"/>
                  </a:cxn>
                  <a:cxn ang="0">
                    <a:pos x="T4" y="T5"/>
                  </a:cxn>
                  <a:cxn ang="0">
                    <a:pos x="T6" y="T7"/>
                  </a:cxn>
                  <a:cxn ang="0">
                    <a:pos x="T8" y="T9"/>
                  </a:cxn>
                </a:cxnLst>
                <a:rect l="0" t="0"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pic>
          <p:nvPicPr>
            <p:cNvPr id="13" name="Picture 13">
              <a:extLst>
                <a:ext uri="{FF2B5EF4-FFF2-40B4-BE49-F238E27FC236}">
                  <a16:creationId xmlns:a16="http://schemas.microsoft.com/office/drawing/2014/main" id="{EAF8B636-06ED-DE1B-1947-93BEE73A0D38}"/>
                </a:ext>
              </a:extLst>
            </p:cNvPr>
            <p:cNvPicPr>
              <a:picLocks noChangeAspect="1"/>
            </p:cNvPicPr>
            <p:nvPr/>
          </p:nvPicPr>
          <p:blipFill>
            <a:blip r:embed="rId6"/>
            <a:srcRect b="321"/>
            <a:stretch>
              <a:fillRect/>
            </a:stretch>
          </p:blipFill>
          <p:spPr>
            <a:xfrm>
              <a:off x="-1697" y="48"/>
              <a:ext cx="4083766" cy="4091563"/>
            </a:xfrm>
            <a:prstGeom prst="rect">
              <a:avLst/>
            </a:prstGeom>
          </p:spPr>
        </p:pic>
      </p:grpSp>
      <p:grpSp>
        <p:nvGrpSpPr>
          <p:cNvPr id="21508" name="Group 14">
            <a:extLst>
              <a:ext uri="{FF2B5EF4-FFF2-40B4-BE49-F238E27FC236}">
                <a16:creationId xmlns:a16="http://schemas.microsoft.com/office/drawing/2014/main" id="{86FE3B30-4BD2-AA7B-ED50-BEF594A2107E}"/>
              </a:ext>
            </a:extLst>
          </p:cNvPr>
          <p:cNvGrpSpPr>
            <a:grpSpLocks/>
          </p:cNvGrpSpPr>
          <p:nvPr/>
        </p:nvGrpSpPr>
        <p:grpSpPr bwMode="auto">
          <a:xfrm>
            <a:off x="655638" y="-1235075"/>
            <a:ext cx="17254537" cy="2016125"/>
            <a:chOff x="0" y="0"/>
            <a:chExt cx="23005033" cy="2689439"/>
          </a:xfrm>
        </p:grpSpPr>
        <p:pic>
          <p:nvPicPr>
            <p:cNvPr id="15" name="Picture 15">
              <a:extLst>
                <a:ext uri="{FF2B5EF4-FFF2-40B4-BE49-F238E27FC236}">
                  <a16:creationId xmlns:a16="http://schemas.microsoft.com/office/drawing/2014/main" id="{9413C258-B144-ED46-66D1-231EA21D259B}"/>
                </a:ext>
              </a:extLst>
            </p:cNvPr>
            <p:cNvPicPr>
              <a:picLocks noChangeAspect="1"/>
            </p:cNvPicPr>
            <p:nvPr/>
          </p:nvPicPr>
          <p:blipFill>
            <a:blip r:embed="rId5">
              <a:alphaModFix amt="80000"/>
            </a:blip>
            <a:srcRect/>
            <a:stretch>
              <a:fillRect/>
            </a:stretch>
          </p:blipFill>
          <p:spPr>
            <a:xfrm>
              <a:off x="16761142" y="0"/>
              <a:ext cx="2891239" cy="2689439"/>
            </a:xfrm>
            <a:prstGeom prst="rect">
              <a:avLst/>
            </a:prstGeom>
          </p:spPr>
        </p:pic>
        <p:pic>
          <p:nvPicPr>
            <p:cNvPr id="16" name="Picture 16">
              <a:extLst>
                <a:ext uri="{FF2B5EF4-FFF2-40B4-BE49-F238E27FC236}">
                  <a16:creationId xmlns:a16="http://schemas.microsoft.com/office/drawing/2014/main" id="{395C6EC2-F52D-1FBC-F662-BD26F6CCA97F}"/>
                </a:ext>
              </a:extLst>
            </p:cNvPr>
            <p:cNvPicPr>
              <a:picLocks noChangeAspect="1"/>
            </p:cNvPicPr>
            <p:nvPr/>
          </p:nvPicPr>
          <p:blipFill>
            <a:blip r:embed="rId5">
              <a:alphaModFix amt="80000"/>
            </a:blip>
            <a:srcRect/>
            <a:stretch>
              <a:fillRect/>
            </a:stretch>
          </p:blipFill>
          <p:spPr>
            <a:xfrm>
              <a:off x="13408490" y="0"/>
              <a:ext cx="2891239" cy="2689439"/>
            </a:xfrm>
            <a:prstGeom prst="rect">
              <a:avLst/>
            </a:prstGeom>
          </p:spPr>
        </p:pic>
        <p:pic>
          <p:nvPicPr>
            <p:cNvPr id="17" name="Picture 17">
              <a:extLst>
                <a:ext uri="{FF2B5EF4-FFF2-40B4-BE49-F238E27FC236}">
                  <a16:creationId xmlns:a16="http://schemas.microsoft.com/office/drawing/2014/main" id="{57A5AA78-91FE-7C22-0ABF-A65BE1D96CEE}"/>
                </a:ext>
              </a:extLst>
            </p:cNvPr>
            <p:cNvPicPr>
              <a:picLocks noChangeAspect="1"/>
            </p:cNvPicPr>
            <p:nvPr/>
          </p:nvPicPr>
          <p:blipFill>
            <a:blip r:embed="rId5">
              <a:alphaModFix amt="80000"/>
            </a:blip>
            <a:srcRect/>
            <a:stretch>
              <a:fillRect/>
            </a:stretch>
          </p:blipFill>
          <p:spPr>
            <a:xfrm>
              <a:off x="10055838" y="0"/>
              <a:ext cx="2893356" cy="2689439"/>
            </a:xfrm>
            <a:prstGeom prst="rect">
              <a:avLst/>
            </a:prstGeom>
          </p:spPr>
        </p:pic>
        <p:pic>
          <p:nvPicPr>
            <p:cNvPr id="18" name="Picture 18">
              <a:extLst>
                <a:ext uri="{FF2B5EF4-FFF2-40B4-BE49-F238E27FC236}">
                  <a16:creationId xmlns:a16="http://schemas.microsoft.com/office/drawing/2014/main" id="{9A4A00B4-3819-F3E4-0D80-4C4AD09E310E}"/>
                </a:ext>
              </a:extLst>
            </p:cNvPr>
            <p:cNvPicPr>
              <a:picLocks noChangeAspect="1"/>
            </p:cNvPicPr>
            <p:nvPr/>
          </p:nvPicPr>
          <p:blipFill>
            <a:blip r:embed="rId5">
              <a:alphaModFix amt="80000"/>
            </a:blip>
            <a:srcRect/>
            <a:stretch>
              <a:fillRect/>
            </a:stretch>
          </p:blipFill>
          <p:spPr>
            <a:xfrm>
              <a:off x="20113794" y="0"/>
              <a:ext cx="2891239" cy="2689439"/>
            </a:xfrm>
            <a:prstGeom prst="rect">
              <a:avLst/>
            </a:prstGeom>
          </p:spPr>
        </p:pic>
        <p:pic>
          <p:nvPicPr>
            <p:cNvPr id="19" name="Picture 19">
              <a:extLst>
                <a:ext uri="{FF2B5EF4-FFF2-40B4-BE49-F238E27FC236}">
                  <a16:creationId xmlns:a16="http://schemas.microsoft.com/office/drawing/2014/main" id="{8A49BC9A-7B44-00B1-1849-1A284F76302C}"/>
                </a:ext>
              </a:extLst>
            </p:cNvPr>
            <p:cNvPicPr>
              <a:picLocks noChangeAspect="1"/>
            </p:cNvPicPr>
            <p:nvPr/>
          </p:nvPicPr>
          <p:blipFill>
            <a:blip r:embed="rId5">
              <a:alphaModFix amt="80000"/>
            </a:blip>
            <a:srcRect/>
            <a:stretch>
              <a:fillRect/>
            </a:stretch>
          </p:blipFill>
          <p:spPr>
            <a:xfrm>
              <a:off x="6705304" y="0"/>
              <a:ext cx="2891239" cy="2689439"/>
            </a:xfrm>
            <a:prstGeom prst="rect">
              <a:avLst/>
            </a:prstGeom>
          </p:spPr>
        </p:pic>
        <p:pic>
          <p:nvPicPr>
            <p:cNvPr id="20" name="Picture 20">
              <a:extLst>
                <a:ext uri="{FF2B5EF4-FFF2-40B4-BE49-F238E27FC236}">
                  <a16:creationId xmlns:a16="http://schemas.microsoft.com/office/drawing/2014/main" id="{710B20EF-3C8E-71E9-4EF6-DB1B0C1EBFF3}"/>
                </a:ext>
              </a:extLst>
            </p:cNvPr>
            <p:cNvPicPr>
              <a:picLocks noChangeAspect="1"/>
            </p:cNvPicPr>
            <p:nvPr/>
          </p:nvPicPr>
          <p:blipFill>
            <a:blip r:embed="rId5">
              <a:alphaModFix amt="80000"/>
            </a:blip>
            <a:srcRect/>
            <a:stretch>
              <a:fillRect/>
            </a:stretch>
          </p:blipFill>
          <p:spPr>
            <a:xfrm>
              <a:off x="3352652" y="0"/>
              <a:ext cx="2891239" cy="2689439"/>
            </a:xfrm>
            <a:prstGeom prst="rect">
              <a:avLst/>
            </a:prstGeom>
          </p:spPr>
        </p:pic>
        <p:pic>
          <p:nvPicPr>
            <p:cNvPr id="21" name="Picture 21">
              <a:extLst>
                <a:ext uri="{FF2B5EF4-FFF2-40B4-BE49-F238E27FC236}">
                  <a16:creationId xmlns:a16="http://schemas.microsoft.com/office/drawing/2014/main" id="{DA35A575-EF37-6F47-0E47-CC3719467CB3}"/>
                </a:ext>
              </a:extLst>
            </p:cNvPr>
            <p:cNvPicPr>
              <a:picLocks noChangeAspect="1"/>
            </p:cNvPicPr>
            <p:nvPr/>
          </p:nvPicPr>
          <p:blipFill>
            <a:blip r:embed="rId5">
              <a:alphaModFix amt="80000"/>
            </a:blip>
            <a:srcRect/>
            <a:stretch>
              <a:fillRect/>
            </a:stretch>
          </p:blipFill>
          <p:spPr>
            <a:xfrm>
              <a:off x="0" y="0"/>
              <a:ext cx="2891239" cy="2689439"/>
            </a:xfrm>
            <a:prstGeom prst="rect">
              <a:avLst/>
            </a:prstGeom>
          </p:spPr>
        </p:pic>
      </p:grpSp>
      <p:sp>
        <p:nvSpPr>
          <p:cNvPr id="21509" name="AutoShape 22">
            <a:extLst>
              <a:ext uri="{FF2B5EF4-FFF2-40B4-BE49-F238E27FC236}">
                <a16:creationId xmlns:a16="http://schemas.microsoft.com/office/drawing/2014/main" id="{F96C3640-1012-7E31-7330-7164510D3A34}"/>
              </a:ext>
            </a:extLst>
          </p:cNvPr>
          <p:cNvSpPr>
            <a:spLocks noChangeArrowheads="1"/>
          </p:cNvSpPr>
          <p:nvPr/>
        </p:nvSpPr>
        <p:spPr bwMode="auto">
          <a:xfrm>
            <a:off x="0" y="0"/>
            <a:ext cx="2386013" cy="10287000"/>
          </a:xfrm>
          <a:prstGeom prst="rect">
            <a:avLst/>
          </a:prstGeom>
          <a:solidFill>
            <a:srgbClr val="A100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grpSp>
        <p:nvGrpSpPr>
          <p:cNvPr id="21510" name="Group 23">
            <a:extLst>
              <a:ext uri="{FF2B5EF4-FFF2-40B4-BE49-F238E27FC236}">
                <a16:creationId xmlns:a16="http://schemas.microsoft.com/office/drawing/2014/main" id="{B9F3F823-E68C-51B3-EE77-E457EEAD1A48}"/>
              </a:ext>
            </a:extLst>
          </p:cNvPr>
          <p:cNvGrpSpPr>
            <a:grpSpLocks/>
          </p:cNvGrpSpPr>
          <p:nvPr/>
        </p:nvGrpSpPr>
        <p:grpSpPr bwMode="auto">
          <a:xfrm>
            <a:off x="16514763" y="-1685925"/>
            <a:ext cx="3546475" cy="3371850"/>
            <a:chOff x="0" y="0"/>
            <a:chExt cx="4727344" cy="4493736"/>
          </a:xfrm>
        </p:grpSpPr>
        <p:grpSp>
          <p:nvGrpSpPr>
            <p:cNvPr id="21512" name="Group 24">
              <a:extLst>
                <a:ext uri="{FF2B5EF4-FFF2-40B4-BE49-F238E27FC236}">
                  <a16:creationId xmlns:a16="http://schemas.microsoft.com/office/drawing/2014/main" id="{C70A7A97-6ED6-EA08-24CA-29139F947328}"/>
                </a:ext>
              </a:extLst>
            </p:cNvPr>
            <p:cNvGrpSpPr>
              <a:grpSpLocks noChangeAspect="1"/>
            </p:cNvGrpSpPr>
            <p:nvPr/>
          </p:nvGrpSpPr>
          <p:grpSpPr bwMode="auto">
            <a:xfrm>
              <a:off x="644072" y="410464"/>
              <a:ext cx="4083272" cy="4083272"/>
              <a:chOff x="0" y="0"/>
              <a:chExt cx="6350000" cy="6350000"/>
            </a:xfrm>
          </p:grpSpPr>
          <p:sp>
            <p:nvSpPr>
              <p:cNvPr id="21514" name="Freeform 25">
                <a:extLst>
                  <a:ext uri="{FF2B5EF4-FFF2-40B4-BE49-F238E27FC236}">
                    <a16:creationId xmlns:a16="http://schemas.microsoft.com/office/drawing/2014/main" id="{365FDEB6-247C-D3ED-1B19-342276777EB2}"/>
                  </a:ext>
                </a:extLst>
              </p:cNvPr>
              <p:cNvSpPr>
                <a:spLocks/>
              </p:cNvSpPr>
              <p:nvPr/>
            </p:nvSpPr>
            <p:spPr bwMode="auto">
              <a:xfrm>
                <a:off x="0" y="0"/>
                <a:ext cx="6350000" cy="6350000"/>
              </a:xfrm>
              <a:custGeom>
                <a:avLst/>
                <a:gdLst>
                  <a:gd name="T0" fmla="*/ 3175000 w 6350000"/>
                  <a:gd name="T1" fmla="*/ 0 h 6350000"/>
                  <a:gd name="T2" fmla="*/ 6350000 w 6350000"/>
                  <a:gd name="T3" fmla="*/ 3175000 h 6350000"/>
                  <a:gd name="T4" fmla="*/ 3175000 w 6350000"/>
                  <a:gd name="T5" fmla="*/ 6350000 h 6350000"/>
                  <a:gd name="T6" fmla="*/ 0 w 6350000"/>
                  <a:gd name="T7" fmla="*/ 3175000 h 6350000"/>
                  <a:gd name="T8" fmla="*/ 3175000 w 6350000"/>
                  <a:gd name="T9" fmla="*/ 0 h 6350000"/>
                </a:gdLst>
                <a:ahLst/>
                <a:cxnLst>
                  <a:cxn ang="0">
                    <a:pos x="T0" y="T1"/>
                  </a:cxn>
                  <a:cxn ang="0">
                    <a:pos x="T2" y="T3"/>
                  </a:cxn>
                  <a:cxn ang="0">
                    <a:pos x="T4" y="T5"/>
                  </a:cxn>
                  <a:cxn ang="0">
                    <a:pos x="T6" y="T7"/>
                  </a:cxn>
                  <a:cxn ang="0">
                    <a:pos x="T8" y="T9"/>
                  </a:cxn>
                </a:cxnLst>
                <a:rect l="0" t="0"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pic>
          <p:nvPicPr>
            <p:cNvPr id="26" name="Picture 26">
              <a:extLst>
                <a:ext uri="{FF2B5EF4-FFF2-40B4-BE49-F238E27FC236}">
                  <a16:creationId xmlns:a16="http://schemas.microsoft.com/office/drawing/2014/main" id="{9484BCC3-9055-71E7-E2AD-63B68CE5C58F}"/>
                </a:ext>
              </a:extLst>
            </p:cNvPr>
            <p:cNvPicPr>
              <a:picLocks noChangeAspect="1"/>
            </p:cNvPicPr>
            <p:nvPr/>
          </p:nvPicPr>
          <p:blipFill>
            <a:blip r:embed="rId6"/>
            <a:srcRect b="321"/>
            <a:stretch>
              <a:fillRect/>
            </a:stretch>
          </p:blipFill>
          <p:spPr>
            <a:xfrm>
              <a:off x="0" y="0"/>
              <a:ext cx="4084053" cy="4091754"/>
            </a:xfrm>
            <a:prstGeom prst="rect">
              <a:avLst/>
            </a:prstGeom>
          </p:spPr>
        </p:pic>
      </p:grpSp>
      <p:graphicFrame>
        <p:nvGraphicFramePr>
          <p:cNvPr id="29" name="Chart 28">
            <a:extLst>
              <a:ext uri="{FF2B5EF4-FFF2-40B4-BE49-F238E27FC236}">
                <a16:creationId xmlns:a16="http://schemas.microsoft.com/office/drawing/2014/main" id="{44279B82-E99C-94E5-CB87-3DEDF100DC81}"/>
              </a:ext>
            </a:extLst>
          </p:cNvPr>
          <p:cNvGraphicFramePr>
            <a:graphicFrameLocks/>
          </p:cNvGraphicFramePr>
          <p:nvPr/>
        </p:nvGraphicFramePr>
        <p:xfrm>
          <a:off x="3169898" y="923617"/>
          <a:ext cx="15988869" cy="8452843"/>
        </p:xfrm>
        <a:graphic>
          <a:graphicData uri="http://schemas.openxmlformats.org/drawingml/2006/chart">
            <c:chart xmlns:c="http://schemas.openxmlformats.org/drawingml/2006/chart" xmlns:r="http://schemas.openxmlformats.org/officeDocument/2006/relationships" r:id="rId7"/>
          </a:graphicData>
        </a:graphic>
      </p:graphicFrame>
      <p:pic>
        <p:nvPicPr>
          <p:cNvPr id="2" name="S10.mp3">
            <a:hlinkClick r:id="" action="ppaction://media"/>
            <a:extLst>
              <a:ext uri="{FF2B5EF4-FFF2-40B4-BE49-F238E27FC236}">
                <a16:creationId xmlns:a16="http://schemas.microsoft.com/office/drawing/2014/main" id="{58F2D0AB-A0D2-EE4C-D43C-07BA566FBF25}"/>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640244" y="580717"/>
            <a:ext cx="342900" cy="3429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7" fill="hold" display="0">
                  <p:stCondLst>
                    <p:cond delay="indefinite"/>
                  </p:stCondLst>
                  <p:endCondLst>
                    <p:cond evt="onStopAudio" delay="0">
                      <p:tgtEl>
                        <p:sldTgt/>
                      </p:tgtEl>
                    </p:cond>
                  </p:endCondLst>
                </p:cTn>
                <p:tgtEl>
                  <p:spTgt spid="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a:extLst>
              <a:ext uri="{FF2B5EF4-FFF2-40B4-BE49-F238E27FC236}">
                <a16:creationId xmlns:a16="http://schemas.microsoft.com/office/drawing/2014/main" id="{8770C46D-A7A6-A8EC-B5B8-CBBCE46425E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474325" y="1895475"/>
            <a:ext cx="280988" cy="94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4">
            <a:extLst>
              <a:ext uri="{FF2B5EF4-FFF2-40B4-BE49-F238E27FC236}">
                <a16:creationId xmlns:a16="http://schemas.microsoft.com/office/drawing/2014/main" id="{6C3A3229-0ABB-1E08-68F6-C06CD528C86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474325" y="5143500"/>
            <a:ext cx="280988" cy="94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6" name="Picture 5">
            <a:extLst>
              <a:ext uri="{FF2B5EF4-FFF2-40B4-BE49-F238E27FC236}">
                <a16:creationId xmlns:a16="http://schemas.microsoft.com/office/drawing/2014/main" id="{3BA7CB81-33B4-F030-B2EB-BD274D99102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l="4070" t="1617" r="4070" b="1617"/>
          <a:stretch>
            <a:fillRect/>
          </a:stretch>
        </p:blipFill>
        <p:spPr bwMode="auto">
          <a:xfrm>
            <a:off x="5438775" y="1162050"/>
            <a:ext cx="5035550" cy="796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6">
            <a:extLst>
              <a:ext uri="{FF2B5EF4-FFF2-40B4-BE49-F238E27FC236}">
                <a16:creationId xmlns:a16="http://schemas.microsoft.com/office/drawing/2014/main" id="{52065ED5-CB68-1D1C-0808-50B30EEEC8DA}"/>
              </a:ext>
            </a:extLst>
          </p:cNvPr>
          <p:cNvSpPr txBox="1"/>
          <p:nvPr/>
        </p:nvSpPr>
        <p:spPr>
          <a:xfrm>
            <a:off x="457200" y="4540250"/>
            <a:ext cx="4703763" cy="1230313"/>
          </a:xfrm>
          <a:prstGeom prst="rect">
            <a:avLst/>
          </a:prstGeom>
        </p:spPr>
        <p:txBody>
          <a:bodyPr lIns="0" tIns="0" rIns="0" bIns="0">
            <a:spAutoFit/>
          </a:bodyPr>
          <a:lstStyle/>
          <a:p>
            <a:pPr eaLnBrk="1" fontAlgn="auto" hangingPunct="1">
              <a:lnSpc>
                <a:spcPts val="9600"/>
              </a:lnSpc>
              <a:spcBef>
                <a:spcPts val="0"/>
              </a:spcBef>
              <a:spcAft>
                <a:spcPts val="0"/>
              </a:spcAft>
              <a:defRPr/>
            </a:pPr>
            <a:r>
              <a:rPr lang="en-US" sz="8000" spc="-80" dirty="0">
                <a:solidFill>
                  <a:srgbClr val="000000"/>
                </a:solidFill>
                <a:latin typeface="Gadugi" panose="020B0502040204020203" pitchFamily="34" charset="0"/>
                <a:ea typeface="Gadugi" panose="020B0502040204020203" pitchFamily="34" charset="0"/>
              </a:rPr>
              <a:t>Summary</a:t>
            </a:r>
          </a:p>
        </p:txBody>
      </p:sp>
      <p:grpSp>
        <p:nvGrpSpPr>
          <p:cNvPr id="23558" name="Group 7">
            <a:extLst>
              <a:ext uri="{FF2B5EF4-FFF2-40B4-BE49-F238E27FC236}">
                <a16:creationId xmlns:a16="http://schemas.microsoft.com/office/drawing/2014/main" id="{BC184525-DAF5-1EE4-E389-3D96E94A4A7C}"/>
              </a:ext>
            </a:extLst>
          </p:cNvPr>
          <p:cNvGrpSpPr>
            <a:grpSpLocks/>
          </p:cNvGrpSpPr>
          <p:nvPr/>
        </p:nvGrpSpPr>
        <p:grpSpPr bwMode="auto">
          <a:xfrm>
            <a:off x="327025" y="9482138"/>
            <a:ext cx="9710738" cy="2016125"/>
            <a:chOff x="0" y="0"/>
            <a:chExt cx="12948451" cy="2689439"/>
          </a:xfrm>
        </p:grpSpPr>
        <p:pic>
          <p:nvPicPr>
            <p:cNvPr id="8" name="Picture 8">
              <a:extLst>
                <a:ext uri="{FF2B5EF4-FFF2-40B4-BE49-F238E27FC236}">
                  <a16:creationId xmlns:a16="http://schemas.microsoft.com/office/drawing/2014/main" id="{A4112955-74D5-0CD4-D391-235E6CD97C06}"/>
                </a:ext>
              </a:extLst>
            </p:cNvPr>
            <p:cNvPicPr>
              <a:picLocks noChangeAspect="1"/>
            </p:cNvPicPr>
            <p:nvPr/>
          </p:nvPicPr>
          <p:blipFill>
            <a:blip r:embed="rId7">
              <a:alphaModFix amt="80000"/>
            </a:blip>
            <a:srcRect/>
            <a:stretch>
              <a:fillRect/>
            </a:stretch>
          </p:blipFill>
          <p:spPr>
            <a:xfrm>
              <a:off x="10056906" y="0"/>
              <a:ext cx="2891545" cy="2689439"/>
            </a:xfrm>
            <a:prstGeom prst="rect">
              <a:avLst/>
            </a:prstGeom>
          </p:spPr>
        </p:pic>
        <p:pic>
          <p:nvPicPr>
            <p:cNvPr id="9" name="Picture 9">
              <a:extLst>
                <a:ext uri="{FF2B5EF4-FFF2-40B4-BE49-F238E27FC236}">
                  <a16:creationId xmlns:a16="http://schemas.microsoft.com/office/drawing/2014/main" id="{B2A22EC3-1746-7A31-5151-BDA38B845D9D}"/>
                </a:ext>
              </a:extLst>
            </p:cNvPr>
            <p:cNvPicPr>
              <a:picLocks noChangeAspect="1"/>
            </p:cNvPicPr>
            <p:nvPr/>
          </p:nvPicPr>
          <p:blipFill>
            <a:blip r:embed="rId7">
              <a:alphaModFix amt="80000"/>
            </a:blip>
            <a:srcRect/>
            <a:stretch>
              <a:fillRect/>
            </a:stretch>
          </p:blipFill>
          <p:spPr>
            <a:xfrm>
              <a:off x="6703898" y="0"/>
              <a:ext cx="2891545" cy="2689439"/>
            </a:xfrm>
            <a:prstGeom prst="rect">
              <a:avLst/>
            </a:prstGeom>
          </p:spPr>
        </p:pic>
        <p:pic>
          <p:nvPicPr>
            <p:cNvPr id="10" name="Picture 10">
              <a:extLst>
                <a:ext uri="{FF2B5EF4-FFF2-40B4-BE49-F238E27FC236}">
                  <a16:creationId xmlns:a16="http://schemas.microsoft.com/office/drawing/2014/main" id="{25366A69-5AD9-ACE6-E6FF-FB2A1DB6498C}"/>
                </a:ext>
              </a:extLst>
            </p:cNvPr>
            <p:cNvPicPr>
              <a:picLocks noChangeAspect="1"/>
            </p:cNvPicPr>
            <p:nvPr/>
          </p:nvPicPr>
          <p:blipFill>
            <a:blip r:embed="rId7">
              <a:alphaModFix amt="80000"/>
            </a:blip>
            <a:srcRect/>
            <a:stretch>
              <a:fillRect/>
            </a:stretch>
          </p:blipFill>
          <p:spPr>
            <a:xfrm>
              <a:off x="3353007" y="0"/>
              <a:ext cx="2891545" cy="2689439"/>
            </a:xfrm>
            <a:prstGeom prst="rect">
              <a:avLst/>
            </a:prstGeom>
          </p:spPr>
        </p:pic>
        <p:pic>
          <p:nvPicPr>
            <p:cNvPr id="11" name="Picture 11">
              <a:extLst>
                <a:ext uri="{FF2B5EF4-FFF2-40B4-BE49-F238E27FC236}">
                  <a16:creationId xmlns:a16="http://schemas.microsoft.com/office/drawing/2014/main" id="{7CF41A37-11E2-7FF9-A2B4-D95B0C35B0E2}"/>
                </a:ext>
              </a:extLst>
            </p:cNvPr>
            <p:cNvPicPr>
              <a:picLocks noChangeAspect="1"/>
            </p:cNvPicPr>
            <p:nvPr/>
          </p:nvPicPr>
          <p:blipFill>
            <a:blip r:embed="rId7">
              <a:alphaModFix amt="80000"/>
            </a:blip>
            <a:srcRect/>
            <a:stretch>
              <a:fillRect/>
            </a:stretch>
          </p:blipFill>
          <p:spPr>
            <a:xfrm>
              <a:off x="0" y="0"/>
              <a:ext cx="2891545" cy="2689439"/>
            </a:xfrm>
            <a:prstGeom prst="rect">
              <a:avLst/>
            </a:prstGeom>
          </p:spPr>
        </p:pic>
      </p:grpSp>
      <p:grpSp>
        <p:nvGrpSpPr>
          <p:cNvPr id="23559" name="Group 12">
            <a:extLst>
              <a:ext uri="{FF2B5EF4-FFF2-40B4-BE49-F238E27FC236}">
                <a16:creationId xmlns:a16="http://schemas.microsoft.com/office/drawing/2014/main" id="{4107C06D-E570-EB9E-57F8-66FB342FE0E5}"/>
              </a:ext>
            </a:extLst>
          </p:cNvPr>
          <p:cNvGrpSpPr>
            <a:grpSpLocks/>
          </p:cNvGrpSpPr>
          <p:nvPr/>
        </p:nvGrpSpPr>
        <p:grpSpPr bwMode="auto">
          <a:xfrm>
            <a:off x="327025" y="-1179513"/>
            <a:ext cx="9710738" cy="2017713"/>
            <a:chOff x="0" y="0"/>
            <a:chExt cx="12948451" cy="2689439"/>
          </a:xfrm>
        </p:grpSpPr>
        <p:pic>
          <p:nvPicPr>
            <p:cNvPr id="13" name="Picture 13">
              <a:extLst>
                <a:ext uri="{FF2B5EF4-FFF2-40B4-BE49-F238E27FC236}">
                  <a16:creationId xmlns:a16="http://schemas.microsoft.com/office/drawing/2014/main" id="{39BCE862-6F53-0AD0-BDD6-44723F1779E8}"/>
                </a:ext>
              </a:extLst>
            </p:cNvPr>
            <p:cNvPicPr>
              <a:picLocks noChangeAspect="1"/>
            </p:cNvPicPr>
            <p:nvPr/>
          </p:nvPicPr>
          <p:blipFill>
            <a:blip r:embed="rId7">
              <a:alphaModFix amt="80000"/>
            </a:blip>
            <a:srcRect/>
            <a:stretch>
              <a:fillRect/>
            </a:stretch>
          </p:blipFill>
          <p:spPr>
            <a:xfrm>
              <a:off x="10056906" y="0"/>
              <a:ext cx="2891545" cy="2689439"/>
            </a:xfrm>
            <a:prstGeom prst="rect">
              <a:avLst/>
            </a:prstGeom>
          </p:spPr>
        </p:pic>
        <p:pic>
          <p:nvPicPr>
            <p:cNvPr id="14" name="Picture 14">
              <a:extLst>
                <a:ext uri="{FF2B5EF4-FFF2-40B4-BE49-F238E27FC236}">
                  <a16:creationId xmlns:a16="http://schemas.microsoft.com/office/drawing/2014/main" id="{D0DC49A4-CD9F-02DD-B6A9-A802C4F83D43}"/>
                </a:ext>
              </a:extLst>
            </p:cNvPr>
            <p:cNvPicPr>
              <a:picLocks noChangeAspect="1"/>
            </p:cNvPicPr>
            <p:nvPr/>
          </p:nvPicPr>
          <p:blipFill>
            <a:blip r:embed="rId7">
              <a:alphaModFix amt="80000"/>
            </a:blip>
            <a:srcRect/>
            <a:stretch>
              <a:fillRect/>
            </a:stretch>
          </p:blipFill>
          <p:spPr>
            <a:xfrm>
              <a:off x="6703898" y="0"/>
              <a:ext cx="2891545" cy="2689439"/>
            </a:xfrm>
            <a:prstGeom prst="rect">
              <a:avLst/>
            </a:prstGeom>
          </p:spPr>
        </p:pic>
        <p:pic>
          <p:nvPicPr>
            <p:cNvPr id="15" name="Picture 15">
              <a:extLst>
                <a:ext uri="{FF2B5EF4-FFF2-40B4-BE49-F238E27FC236}">
                  <a16:creationId xmlns:a16="http://schemas.microsoft.com/office/drawing/2014/main" id="{8E74457A-4DDF-6B31-6525-0F99BF161BF9}"/>
                </a:ext>
              </a:extLst>
            </p:cNvPr>
            <p:cNvPicPr>
              <a:picLocks noChangeAspect="1"/>
            </p:cNvPicPr>
            <p:nvPr/>
          </p:nvPicPr>
          <p:blipFill>
            <a:blip r:embed="rId7">
              <a:alphaModFix amt="80000"/>
            </a:blip>
            <a:srcRect/>
            <a:stretch>
              <a:fillRect/>
            </a:stretch>
          </p:blipFill>
          <p:spPr>
            <a:xfrm>
              <a:off x="3353007" y="0"/>
              <a:ext cx="2891545" cy="2689439"/>
            </a:xfrm>
            <a:prstGeom prst="rect">
              <a:avLst/>
            </a:prstGeom>
          </p:spPr>
        </p:pic>
        <p:pic>
          <p:nvPicPr>
            <p:cNvPr id="16" name="Picture 16">
              <a:extLst>
                <a:ext uri="{FF2B5EF4-FFF2-40B4-BE49-F238E27FC236}">
                  <a16:creationId xmlns:a16="http://schemas.microsoft.com/office/drawing/2014/main" id="{B896E74F-5ACE-DA94-27D0-171CA7EFB037}"/>
                </a:ext>
              </a:extLst>
            </p:cNvPr>
            <p:cNvPicPr>
              <a:picLocks noChangeAspect="1"/>
            </p:cNvPicPr>
            <p:nvPr/>
          </p:nvPicPr>
          <p:blipFill>
            <a:blip r:embed="rId7">
              <a:alphaModFix amt="80000"/>
            </a:blip>
            <a:srcRect/>
            <a:stretch>
              <a:fillRect/>
            </a:stretch>
          </p:blipFill>
          <p:spPr>
            <a:xfrm>
              <a:off x="0" y="0"/>
              <a:ext cx="2891545" cy="2689439"/>
            </a:xfrm>
            <a:prstGeom prst="rect">
              <a:avLst/>
            </a:prstGeom>
          </p:spPr>
        </p:pic>
      </p:grpSp>
      <p:sp>
        <p:nvSpPr>
          <p:cNvPr id="18" name="Rectangle 17">
            <a:extLst>
              <a:ext uri="{FF2B5EF4-FFF2-40B4-BE49-F238E27FC236}">
                <a16:creationId xmlns:a16="http://schemas.microsoft.com/office/drawing/2014/main" id="{A66BBDBF-8AE6-0E5C-69CE-D6D089FD23E1}"/>
              </a:ext>
            </a:extLst>
          </p:cNvPr>
          <p:cNvSpPr/>
          <p:nvPr/>
        </p:nvSpPr>
        <p:spPr>
          <a:xfrm>
            <a:off x="11202988" y="1704975"/>
            <a:ext cx="3775075" cy="1323975"/>
          </a:xfrm>
          <a:prstGeom prst="rect">
            <a:avLst/>
          </a:prstGeom>
        </p:spPr>
        <p:txBody>
          <a:bodyPr wrap="none">
            <a:spAutoFit/>
          </a:bodyPr>
          <a:lstStyle/>
          <a:p>
            <a:pPr algn="ctr" eaLnBrk="1" fontAlgn="auto" hangingPunct="1">
              <a:spcBef>
                <a:spcPts val="0"/>
              </a:spcBef>
              <a:spcAft>
                <a:spcPts val="0"/>
              </a:spcAft>
              <a:defRPr/>
            </a:pPr>
            <a:r>
              <a:rPr lang="en-US" sz="8000" spc="-80" dirty="0">
                <a:solidFill>
                  <a:srgbClr val="000000"/>
                </a:solidFill>
                <a:latin typeface="Gadugi" panose="020B0502040204020203" pitchFamily="34" charset="0"/>
                <a:ea typeface="Gadugi" panose="020B0502040204020203" pitchFamily="34" charset="0"/>
              </a:rPr>
              <a:t>Analysis</a:t>
            </a:r>
          </a:p>
        </p:txBody>
      </p:sp>
      <p:sp>
        <p:nvSpPr>
          <p:cNvPr id="27" name="Rectangle 26">
            <a:extLst>
              <a:ext uri="{FF2B5EF4-FFF2-40B4-BE49-F238E27FC236}">
                <a16:creationId xmlns:a16="http://schemas.microsoft.com/office/drawing/2014/main" id="{EB66ADC5-1CD3-7B0F-67A5-AE9598A518D2}"/>
              </a:ext>
            </a:extLst>
          </p:cNvPr>
          <p:cNvSpPr/>
          <p:nvPr/>
        </p:nvSpPr>
        <p:spPr>
          <a:xfrm>
            <a:off x="11369675" y="4953000"/>
            <a:ext cx="3608388" cy="1323975"/>
          </a:xfrm>
          <a:prstGeom prst="rect">
            <a:avLst/>
          </a:prstGeom>
        </p:spPr>
        <p:txBody>
          <a:bodyPr wrap="none">
            <a:spAutoFit/>
          </a:bodyPr>
          <a:lstStyle/>
          <a:p>
            <a:pPr algn="ctr" eaLnBrk="1" fontAlgn="auto" hangingPunct="1">
              <a:spcBef>
                <a:spcPts val="0"/>
              </a:spcBef>
              <a:spcAft>
                <a:spcPts val="0"/>
              </a:spcAft>
              <a:defRPr/>
            </a:pPr>
            <a:r>
              <a:rPr lang="en-US" sz="8000" spc="-80" dirty="0">
                <a:solidFill>
                  <a:srgbClr val="000000"/>
                </a:solidFill>
                <a:latin typeface="Gadugi" panose="020B0502040204020203" pitchFamily="34" charset="0"/>
                <a:ea typeface="Gadugi" panose="020B0502040204020203" pitchFamily="34" charset="0"/>
              </a:rPr>
              <a:t>Insights</a:t>
            </a:r>
          </a:p>
        </p:txBody>
      </p:sp>
      <p:sp>
        <p:nvSpPr>
          <p:cNvPr id="23562" name="TextBox 27">
            <a:extLst>
              <a:ext uri="{FF2B5EF4-FFF2-40B4-BE49-F238E27FC236}">
                <a16:creationId xmlns:a16="http://schemas.microsoft.com/office/drawing/2014/main" id="{E76F5023-5DE1-E27F-FA99-5FF001108C53}"/>
              </a:ext>
            </a:extLst>
          </p:cNvPr>
          <p:cNvSpPr txBox="1">
            <a:spLocks noChangeArrowheads="1"/>
          </p:cNvSpPr>
          <p:nvPr/>
        </p:nvSpPr>
        <p:spPr bwMode="auto">
          <a:xfrm>
            <a:off x="11369675" y="3028950"/>
            <a:ext cx="6003925" cy="1938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fontAlgn="base">
              <a:spcBef>
                <a:spcPct val="0"/>
              </a:spcBef>
              <a:spcAft>
                <a:spcPct val="0"/>
              </a:spcAft>
              <a:defRPr>
                <a:solidFill>
                  <a:schemeClr val="tx1"/>
                </a:solidFill>
                <a:latin typeface="Times New Roman" panose="02020603050405020304" pitchFamily="18" charset="0"/>
              </a:defRPr>
            </a:lvl6pPr>
            <a:lvl7pPr marL="2971800" indent="-228600" fontAlgn="base">
              <a:spcBef>
                <a:spcPct val="0"/>
              </a:spcBef>
              <a:spcAft>
                <a:spcPct val="0"/>
              </a:spcAft>
              <a:defRPr>
                <a:solidFill>
                  <a:schemeClr val="tx1"/>
                </a:solidFill>
                <a:latin typeface="Times New Roman" panose="02020603050405020304" pitchFamily="18" charset="0"/>
              </a:defRPr>
            </a:lvl7pPr>
            <a:lvl8pPr marL="3429000" indent="-228600" fontAlgn="base">
              <a:spcBef>
                <a:spcPct val="0"/>
              </a:spcBef>
              <a:spcAft>
                <a:spcPct val="0"/>
              </a:spcAft>
              <a:defRPr>
                <a:solidFill>
                  <a:schemeClr val="tx1"/>
                </a:solidFill>
                <a:latin typeface="Times New Roman" panose="02020603050405020304" pitchFamily="18" charset="0"/>
              </a:defRPr>
            </a:lvl8pPr>
            <a:lvl9pPr marL="3886200" indent="-228600" fontAlgn="base">
              <a:spcBef>
                <a:spcPct val="0"/>
              </a:spcBef>
              <a:spcAft>
                <a:spcPct val="0"/>
              </a:spcAft>
              <a:defRPr>
                <a:solidFill>
                  <a:schemeClr val="tx1"/>
                </a:solidFill>
                <a:latin typeface="Times New Roman" panose="02020603050405020304" pitchFamily="18" charset="0"/>
              </a:defRPr>
            </a:lvl9pPr>
          </a:lstStyle>
          <a:p>
            <a:pPr eaLnBrk="1" hangingPunct="1">
              <a:buFont typeface="Arial" panose="020B0604020202020204" pitchFamily="34" charset="0"/>
              <a:buChar char="•"/>
            </a:pPr>
            <a:r>
              <a:rPr lang="en-US" altLang="en-US" sz="2400"/>
              <a:t>the top 5 most popular categories</a:t>
            </a:r>
          </a:p>
          <a:p>
            <a:pPr eaLnBrk="1" hangingPunct="1">
              <a:buFont typeface="Arial" panose="020B0604020202020204" pitchFamily="34" charset="0"/>
              <a:buChar char="•"/>
            </a:pPr>
            <a:r>
              <a:rPr lang="en-US" altLang="en-US" sz="2400"/>
              <a:t>Ongoing trend is “Modern Life-style</a:t>
            </a:r>
          </a:p>
          <a:p>
            <a:pPr eaLnBrk="1" hangingPunct="1">
              <a:buFont typeface="Arial" panose="020B0604020202020204" pitchFamily="34" charset="0"/>
              <a:buChar char="•"/>
            </a:pPr>
            <a:r>
              <a:rPr lang="en-US" altLang="en-US" sz="2400"/>
              <a:t>All top 5  categories are at the same  level of popularity.</a:t>
            </a:r>
          </a:p>
          <a:p>
            <a:pPr eaLnBrk="1" hangingPunct="1">
              <a:buFont typeface="Arial" panose="020B0604020202020204" pitchFamily="34" charset="0"/>
              <a:buChar char="•"/>
            </a:pPr>
            <a:r>
              <a:rPr lang="en-US" altLang="en-US" sz="2400"/>
              <a:t>Top Category is “Animals”.</a:t>
            </a:r>
          </a:p>
        </p:txBody>
      </p:sp>
      <p:sp>
        <p:nvSpPr>
          <p:cNvPr id="23563" name="TextBox 28">
            <a:extLst>
              <a:ext uri="{FF2B5EF4-FFF2-40B4-BE49-F238E27FC236}">
                <a16:creationId xmlns:a16="http://schemas.microsoft.com/office/drawing/2014/main" id="{0AFFA180-BEE6-C88B-6E34-7CF8F3FF30F2}"/>
              </a:ext>
            </a:extLst>
          </p:cNvPr>
          <p:cNvSpPr txBox="1">
            <a:spLocks noChangeArrowheads="1"/>
          </p:cNvSpPr>
          <p:nvPr/>
        </p:nvSpPr>
        <p:spPr bwMode="auto">
          <a:xfrm>
            <a:off x="11369675" y="6276975"/>
            <a:ext cx="6003925" cy="267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fontAlgn="base">
              <a:spcBef>
                <a:spcPct val="0"/>
              </a:spcBef>
              <a:spcAft>
                <a:spcPct val="0"/>
              </a:spcAft>
              <a:defRPr>
                <a:solidFill>
                  <a:schemeClr val="tx1"/>
                </a:solidFill>
                <a:latin typeface="Times New Roman" panose="02020603050405020304" pitchFamily="18" charset="0"/>
              </a:defRPr>
            </a:lvl6pPr>
            <a:lvl7pPr marL="2971800" indent="-228600" fontAlgn="base">
              <a:spcBef>
                <a:spcPct val="0"/>
              </a:spcBef>
              <a:spcAft>
                <a:spcPct val="0"/>
              </a:spcAft>
              <a:defRPr>
                <a:solidFill>
                  <a:schemeClr val="tx1"/>
                </a:solidFill>
                <a:latin typeface="Times New Roman" panose="02020603050405020304" pitchFamily="18" charset="0"/>
              </a:defRPr>
            </a:lvl7pPr>
            <a:lvl8pPr marL="3429000" indent="-228600" fontAlgn="base">
              <a:spcBef>
                <a:spcPct val="0"/>
              </a:spcBef>
              <a:spcAft>
                <a:spcPct val="0"/>
              </a:spcAft>
              <a:defRPr>
                <a:solidFill>
                  <a:schemeClr val="tx1"/>
                </a:solidFill>
                <a:latin typeface="Times New Roman" panose="02020603050405020304" pitchFamily="18" charset="0"/>
              </a:defRPr>
            </a:lvl8pPr>
            <a:lvl9pPr marL="3886200" indent="-228600" fontAlgn="base">
              <a:spcBef>
                <a:spcPct val="0"/>
              </a:spcBef>
              <a:spcAft>
                <a:spcPct val="0"/>
              </a:spcAft>
              <a:defRPr>
                <a:solidFill>
                  <a:schemeClr val="tx1"/>
                </a:solidFill>
                <a:latin typeface="Times New Roman" panose="02020603050405020304" pitchFamily="18" charset="0"/>
              </a:defRPr>
            </a:lvl9pPr>
          </a:lstStyle>
          <a:p>
            <a:pPr eaLnBrk="1" hangingPunct="1">
              <a:buFont typeface="Arial" panose="020B0604020202020204" pitchFamily="34" charset="0"/>
              <a:buChar char="•"/>
            </a:pPr>
            <a:r>
              <a:rPr lang="en-US" altLang="en-US" sz="2400"/>
              <a:t>The platform could invest heavily in this interest/category to increase its popularity by adapting several methods that relate to the content of animals and nature discoveries.</a:t>
            </a:r>
          </a:p>
          <a:p>
            <a:pPr eaLnBrk="1" hangingPunct="1">
              <a:buFont typeface="Arial" panose="020B0604020202020204" pitchFamily="34" charset="0"/>
              <a:buChar char="•"/>
            </a:pPr>
            <a:endParaRPr lang="en-US" altLang="en-US" sz="2400"/>
          </a:p>
          <a:p>
            <a:pPr eaLnBrk="1" hangingPunct="1">
              <a:buFont typeface="Arial" panose="020B0604020202020204" pitchFamily="34" charset="0"/>
              <a:buChar char="•"/>
            </a:pPr>
            <a:endParaRPr lang="en-US" altLang="en-US" sz="2400"/>
          </a:p>
        </p:txBody>
      </p:sp>
      <p:pic>
        <p:nvPicPr>
          <p:cNvPr id="2" name="S11.mp3">
            <a:hlinkClick r:id="" action="ppaction://media"/>
            <a:extLst>
              <a:ext uri="{FF2B5EF4-FFF2-40B4-BE49-F238E27FC236}">
                <a16:creationId xmlns:a16="http://schemas.microsoft.com/office/drawing/2014/main" id="{F3456059-0673-5CA5-6FBA-9BCF663A3531}"/>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570025" y="1278146"/>
            <a:ext cx="342900" cy="3429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7" fill="hold" display="0">
                  <p:stCondLst>
                    <p:cond delay="indefinite"/>
                  </p:stCondLst>
                  <p:endCondLst>
                    <p:cond evt="onStopAudio" delay="0">
                      <p:tgtEl>
                        <p:sldTgt/>
                      </p:tgtEl>
                    </p:cond>
                  </p:endCondLst>
                </p:cTn>
                <p:tgtEl>
                  <p:spTgt spid="2"/>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sp>
        <p:nvSpPr>
          <p:cNvPr id="2" name="TextBox 2">
            <a:extLst>
              <a:ext uri="{FF2B5EF4-FFF2-40B4-BE49-F238E27FC236}">
                <a16:creationId xmlns:a16="http://schemas.microsoft.com/office/drawing/2014/main" id="{A7D264C7-2B67-06CB-9F3E-6EA63CDE66C9}"/>
              </a:ext>
            </a:extLst>
          </p:cNvPr>
          <p:cNvSpPr txBox="1"/>
          <p:nvPr/>
        </p:nvSpPr>
        <p:spPr>
          <a:xfrm>
            <a:off x="5421313" y="5551488"/>
            <a:ext cx="5386387" cy="422275"/>
          </a:xfrm>
          <a:prstGeom prst="rect">
            <a:avLst/>
          </a:prstGeom>
        </p:spPr>
        <p:txBody>
          <a:bodyPr lIns="0" tIns="0" rIns="0" bIns="0">
            <a:spAutoFit/>
          </a:bodyPr>
          <a:lstStyle/>
          <a:p>
            <a:pPr eaLnBrk="1" fontAlgn="auto" hangingPunct="1">
              <a:lnSpc>
                <a:spcPts val="3640"/>
              </a:lnSpc>
              <a:spcBef>
                <a:spcPts val="0"/>
              </a:spcBef>
              <a:spcAft>
                <a:spcPts val="0"/>
              </a:spcAft>
              <a:defRPr/>
            </a:pPr>
            <a:r>
              <a:rPr lang="en-US" sz="2600" spc="-26" dirty="0">
                <a:solidFill>
                  <a:srgbClr val="FFFFFF"/>
                </a:solidFill>
                <a:ea typeface="Gadugi" panose="020B0502040204020203" pitchFamily="34" charset="0"/>
                <a:cs typeface="Times New Roman" panose="02020603050405020304" pitchFamily="18" charset="0"/>
              </a:rPr>
              <a:t>ANY QUESTIONS?</a:t>
            </a:r>
          </a:p>
        </p:txBody>
      </p:sp>
      <p:grpSp>
        <p:nvGrpSpPr>
          <p:cNvPr id="25603" name="Group 3">
            <a:extLst>
              <a:ext uri="{FF2B5EF4-FFF2-40B4-BE49-F238E27FC236}">
                <a16:creationId xmlns:a16="http://schemas.microsoft.com/office/drawing/2014/main" id="{9632F5B0-659E-026D-85AC-6511351D00F7}"/>
              </a:ext>
            </a:extLst>
          </p:cNvPr>
          <p:cNvGrpSpPr>
            <a:grpSpLocks/>
          </p:cNvGrpSpPr>
          <p:nvPr/>
        </p:nvGrpSpPr>
        <p:grpSpPr bwMode="auto">
          <a:xfrm>
            <a:off x="728663" y="3598863"/>
            <a:ext cx="3546475" cy="3371850"/>
            <a:chOff x="0" y="0"/>
            <a:chExt cx="4728794" cy="4494997"/>
          </a:xfrm>
        </p:grpSpPr>
        <p:grpSp>
          <p:nvGrpSpPr>
            <p:cNvPr id="25621" name="Group 4">
              <a:extLst>
                <a:ext uri="{FF2B5EF4-FFF2-40B4-BE49-F238E27FC236}">
                  <a16:creationId xmlns:a16="http://schemas.microsoft.com/office/drawing/2014/main" id="{76647E6A-995B-F7D9-8663-DC40C4C9A78C}"/>
                </a:ext>
              </a:extLst>
            </p:cNvPr>
            <p:cNvGrpSpPr>
              <a:grpSpLocks noChangeAspect="1"/>
            </p:cNvGrpSpPr>
            <p:nvPr/>
          </p:nvGrpSpPr>
          <p:grpSpPr bwMode="auto">
            <a:xfrm>
              <a:off x="782946" y="549149"/>
              <a:ext cx="3945848" cy="3945848"/>
              <a:chOff x="0" y="0"/>
              <a:chExt cx="6350000" cy="6350000"/>
            </a:xfrm>
          </p:grpSpPr>
          <p:sp>
            <p:nvSpPr>
              <p:cNvPr id="25623" name="Freeform 5">
                <a:extLst>
                  <a:ext uri="{FF2B5EF4-FFF2-40B4-BE49-F238E27FC236}">
                    <a16:creationId xmlns:a16="http://schemas.microsoft.com/office/drawing/2014/main" id="{F6DC0BEA-65EF-BDFF-FC8B-C1A66E592D14}"/>
                  </a:ext>
                </a:extLst>
              </p:cNvPr>
              <p:cNvSpPr>
                <a:spLocks/>
              </p:cNvSpPr>
              <p:nvPr/>
            </p:nvSpPr>
            <p:spPr bwMode="auto">
              <a:xfrm>
                <a:off x="0" y="0"/>
                <a:ext cx="6350000" cy="6350000"/>
              </a:xfrm>
              <a:custGeom>
                <a:avLst/>
                <a:gdLst>
                  <a:gd name="T0" fmla="*/ 3175000 w 6350000"/>
                  <a:gd name="T1" fmla="*/ 0 h 6350000"/>
                  <a:gd name="T2" fmla="*/ 6350000 w 6350000"/>
                  <a:gd name="T3" fmla="*/ 3175000 h 6350000"/>
                  <a:gd name="T4" fmla="*/ 3175000 w 6350000"/>
                  <a:gd name="T5" fmla="*/ 6350000 h 6350000"/>
                  <a:gd name="T6" fmla="*/ 0 w 6350000"/>
                  <a:gd name="T7" fmla="*/ 3175000 h 6350000"/>
                  <a:gd name="T8" fmla="*/ 3175000 w 6350000"/>
                  <a:gd name="T9" fmla="*/ 0 h 6350000"/>
                </a:gdLst>
                <a:ahLst/>
                <a:cxnLst>
                  <a:cxn ang="0">
                    <a:pos x="T0" y="T1"/>
                  </a:cxn>
                  <a:cxn ang="0">
                    <a:pos x="T2" y="T3"/>
                  </a:cxn>
                  <a:cxn ang="0">
                    <a:pos x="T4" y="T5"/>
                  </a:cxn>
                  <a:cxn ang="0">
                    <a:pos x="T6" y="T7"/>
                  </a:cxn>
                  <a:cxn ang="0">
                    <a:pos x="T8" y="T9"/>
                  </a:cxn>
                </a:cxnLst>
                <a:rect l="0" t="0"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pic>
          <p:nvPicPr>
            <p:cNvPr id="6" name="Picture 6">
              <a:extLst>
                <a:ext uri="{FF2B5EF4-FFF2-40B4-BE49-F238E27FC236}">
                  <a16:creationId xmlns:a16="http://schemas.microsoft.com/office/drawing/2014/main" id="{333BFCB4-299C-BC1A-F9BA-FB90F2336957}"/>
                </a:ext>
              </a:extLst>
            </p:cNvPr>
            <p:cNvPicPr>
              <a:picLocks noChangeAspect="1"/>
            </p:cNvPicPr>
            <p:nvPr/>
          </p:nvPicPr>
          <p:blipFill>
            <a:blip r:embed="rId5"/>
            <a:srcRect b="321"/>
            <a:stretch>
              <a:fillRect/>
            </a:stretch>
          </p:blipFill>
          <p:spPr>
            <a:xfrm rot="-5115457">
              <a:off x="160233" y="153011"/>
              <a:ext cx="3946878" cy="3954068"/>
            </a:xfrm>
            <a:prstGeom prst="rect">
              <a:avLst/>
            </a:prstGeom>
          </p:spPr>
        </p:pic>
      </p:grpSp>
      <p:sp>
        <p:nvSpPr>
          <p:cNvPr id="7" name="TextBox 7">
            <a:extLst>
              <a:ext uri="{FF2B5EF4-FFF2-40B4-BE49-F238E27FC236}">
                <a16:creationId xmlns:a16="http://schemas.microsoft.com/office/drawing/2014/main" id="{148440A0-E1A7-5C66-5D31-48B76BF8F000}"/>
              </a:ext>
            </a:extLst>
          </p:cNvPr>
          <p:cNvSpPr txBox="1"/>
          <p:nvPr/>
        </p:nvSpPr>
        <p:spPr>
          <a:xfrm>
            <a:off x="4668838" y="4178300"/>
            <a:ext cx="5729287" cy="1231900"/>
          </a:xfrm>
          <a:prstGeom prst="rect">
            <a:avLst/>
          </a:prstGeom>
        </p:spPr>
        <p:txBody>
          <a:bodyPr lIns="0" tIns="0" rIns="0" bIns="0">
            <a:spAutoFit/>
          </a:bodyPr>
          <a:lstStyle/>
          <a:p>
            <a:pPr algn="r" eaLnBrk="1" fontAlgn="auto" hangingPunct="1">
              <a:lnSpc>
                <a:spcPts val="9600"/>
              </a:lnSpc>
              <a:spcBef>
                <a:spcPts val="0"/>
              </a:spcBef>
              <a:spcAft>
                <a:spcPts val="0"/>
              </a:spcAft>
              <a:defRPr/>
            </a:pPr>
            <a:r>
              <a:rPr lang="en-US" sz="8000" spc="-80" dirty="0">
                <a:solidFill>
                  <a:srgbClr val="FFFFFF"/>
                </a:solidFill>
                <a:latin typeface="Gadugi" panose="020B0502040204020203" pitchFamily="34" charset="0"/>
                <a:ea typeface="Gadugi" panose="020B0502040204020203" pitchFamily="34" charset="0"/>
              </a:rPr>
              <a:t>Thank you!</a:t>
            </a:r>
          </a:p>
        </p:txBody>
      </p:sp>
      <p:grpSp>
        <p:nvGrpSpPr>
          <p:cNvPr id="25605" name="Group 8">
            <a:extLst>
              <a:ext uri="{FF2B5EF4-FFF2-40B4-BE49-F238E27FC236}">
                <a16:creationId xmlns:a16="http://schemas.microsoft.com/office/drawing/2014/main" id="{E04264FE-64AD-907B-F179-3B3C72C6153B}"/>
              </a:ext>
            </a:extLst>
          </p:cNvPr>
          <p:cNvGrpSpPr>
            <a:grpSpLocks/>
          </p:cNvGrpSpPr>
          <p:nvPr/>
        </p:nvGrpSpPr>
        <p:grpSpPr bwMode="auto">
          <a:xfrm>
            <a:off x="517525" y="-1139825"/>
            <a:ext cx="17252950" cy="2016125"/>
            <a:chOff x="0" y="0"/>
            <a:chExt cx="23005033" cy="2689439"/>
          </a:xfrm>
        </p:grpSpPr>
        <p:pic>
          <p:nvPicPr>
            <p:cNvPr id="9" name="Picture 9">
              <a:extLst>
                <a:ext uri="{FF2B5EF4-FFF2-40B4-BE49-F238E27FC236}">
                  <a16:creationId xmlns:a16="http://schemas.microsoft.com/office/drawing/2014/main" id="{87527482-BB14-37EF-33AE-CB7A90D70FE3}"/>
                </a:ext>
              </a:extLst>
            </p:cNvPr>
            <p:cNvPicPr>
              <a:picLocks noChangeAspect="1"/>
            </p:cNvPicPr>
            <p:nvPr/>
          </p:nvPicPr>
          <p:blipFill>
            <a:blip r:embed="rId6">
              <a:alphaModFix amt="80000"/>
            </a:blip>
            <a:srcRect/>
            <a:stretch>
              <a:fillRect/>
            </a:stretch>
          </p:blipFill>
          <p:spPr>
            <a:xfrm>
              <a:off x="16760568" y="0"/>
              <a:ext cx="2891505" cy="2689439"/>
            </a:xfrm>
            <a:prstGeom prst="rect">
              <a:avLst/>
            </a:prstGeom>
          </p:spPr>
        </p:pic>
        <p:pic>
          <p:nvPicPr>
            <p:cNvPr id="10" name="Picture 10">
              <a:extLst>
                <a:ext uri="{FF2B5EF4-FFF2-40B4-BE49-F238E27FC236}">
                  <a16:creationId xmlns:a16="http://schemas.microsoft.com/office/drawing/2014/main" id="{0B565F09-822F-B806-7B57-98911DCF7BFF}"/>
                </a:ext>
              </a:extLst>
            </p:cNvPr>
            <p:cNvPicPr>
              <a:picLocks noChangeAspect="1"/>
            </p:cNvPicPr>
            <p:nvPr/>
          </p:nvPicPr>
          <p:blipFill>
            <a:blip r:embed="rId6">
              <a:alphaModFix amt="80000"/>
            </a:blip>
            <a:srcRect/>
            <a:stretch>
              <a:fillRect/>
            </a:stretch>
          </p:blipFill>
          <p:spPr>
            <a:xfrm>
              <a:off x="13409725" y="0"/>
              <a:ext cx="2891505" cy="2689439"/>
            </a:xfrm>
            <a:prstGeom prst="rect">
              <a:avLst/>
            </a:prstGeom>
          </p:spPr>
        </p:pic>
        <p:pic>
          <p:nvPicPr>
            <p:cNvPr id="11" name="Picture 11">
              <a:extLst>
                <a:ext uri="{FF2B5EF4-FFF2-40B4-BE49-F238E27FC236}">
                  <a16:creationId xmlns:a16="http://schemas.microsoft.com/office/drawing/2014/main" id="{6D1D2CB8-157F-474D-C492-9126672DCCA4}"/>
                </a:ext>
              </a:extLst>
            </p:cNvPr>
            <p:cNvPicPr>
              <a:picLocks noChangeAspect="1"/>
            </p:cNvPicPr>
            <p:nvPr/>
          </p:nvPicPr>
          <p:blipFill>
            <a:blip r:embed="rId6">
              <a:alphaModFix amt="80000"/>
            </a:blip>
            <a:srcRect/>
            <a:stretch>
              <a:fillRect/>
            </a:stretch>
          </p:blipFill>
          <p:spPr>
            <a:xfrm>
              <a:off x="10056765" y="0"/>
              <a:ext cx="2891505" cy="2689439"/>
            </a:xfrm>
            <a:prstGeom prst="rect">
              <a:avLst/>
            </a:prstGeom>
          </p:spPr>
        </p:pic>
        <p:pic>
          <p:nvPicPr>
            <p:cNvPr id="12" name="Picture 12">
              <a:extLst>
                <a:ext uri="{FF2B5EF4-FFF2-40B4-BE49-F238E27FC236}">
                  <a16:creationId xmlns:a16="http://schemas.microsoft.com/office/drawing/2014/main" id="{751CDDDA-C358-F5EC-3075-599210DD97DD}"/>
                </a:ext>
              </a:extLst>
            </p:cNvPr>
            <p:cNvPicPr>
              <a:picLocks noChangeAspect="1"/>
            </p:cNvPicPr>
            <p:nvPr/>
          </p:nvPicPr>
          <p:blipFill>
            <a:blip r:embed="rId6">
              <a:alphaModFix amt="80000"/>
            </a:blip>
            <a:srcRect/>
            <a:stretch>
              <a:fillRect/>
            </a:stretch>
          </p:blipFill>
          <p:spPr>
            <a:xfrm>
              <a:off x="20113528" y="0"/>
              <a:ext cx="2891505" cy="2689439"/>
            </a:xfrm>
            <a:prstGeom prst="rect">
              <a:avLst/>
            </a:prstGeom>
          </p:spPr>
        </p:pic>
        <p:pic>
          <p:nvPicPr>
            <p:cNvPr id="13" name="Picture 13">
              <a:extLst>
                <a:ext uri="{FF2B5EF4-FFF2-40B4-BE49-F238E27FC236}">
                  <a16:creationId xmlns:a16="http://schemas.microsoft.com/office/drawing/2014/main" id="{E0BB86CA-5E8C-A095-EF10-A77E6AD9DCCB}"/>
                </a:ext>
              </a:extLst>
            </p:cNvPr>
            <p:cNvPicPr>
              <a:picLocks noChangeAspect="1"/>
            </p:cNvPicPr>
            <p:nvPr/>
          </p:nvPicPr>
          <p:blipFill>
            <a:blip r:embed="rId6">
              <a:alphaModFix amt="80000"/>
            </a:blip>
            <a:srcRect/>
            <a:stretch>
              <a:fillRect/>
            </a:stretch>
          </p:blipFill>
          <p:spPr>
            <a:xfrm>
              <a:off x="6703804" y="0"/>
              <a:ext cx="2891505" cy="2689439"/>
            </a:xfrm>
            <a:prstGeom prst="rect">
              <a:avLst/>
            </a:prstGeom>
          </p:spPr>
        </p:pic>
        <p:pic>
          <p:nvPicPr>
            <p:cNvPr id="14" name="Picture 14">
              <a:extLst>
                <a:ext uri="{FF2B5EF4-FFF2-40B4-BE49-F238E27FC236}">
                  <a16:creationId xmlns:a16="http://schemas.microsoft.com/office/drawing/2014/main" id="{91444843-2A2F-032C-2742-2C9E597172F7}"/>
                </a:ext>
              </a:extLst>
            </p:cNvPr>
            <p:cNvPicPr>
              <a:picLocks noChangeAspect="1"/>
            </p:cNvPicPr>
            <p:nvPr/>
          </p:nvPicPr>
          <p:blipFill>
            <a:blip r:embed="rId6">
              <a:alphaModFix amt="80000"/>
            </a:blip>
            <a:srcRect/>
            <a:stretch>
              <a:fillRect/>
            </a:stretch>
          </p:blipFill>
          <p:spPr>
            <a:xfrm>
              <a:off x="3352960" y="0"/>
              <a:ext cx="2891505" cy="2689439"/>
            </a:xfrm>
            <a:prstGeom prst="rect">
              <a:avLst/>
            </a:prstGeom>
          </p:spPr>
        </p:pic>
        <p:pic>
          <p:nvPicPr>
            <p:cNvPr id="15" name="Picture 15">
              <a:extLst>
                <a:ext uri="{FF2B5EF4-FFF2-40B4-BE49-F238E27FC236}">
                  <a16:creationId xmlns:a16="http://schemas.microsoft.com/office/drawing/2014/main" id="{7A761E3D-E93D-611F-09D0-FA77DAE13941}"/>
                </a:ext>
              </a:extLst>
            </p:cNvPr>
            <p:cNvPicPr>
              <a:picLocks noChangeAspect="1"/>
            </p:cNvPicPr>
            <p:nvPr/>
          </p:nvPicPr>
          <p:blipFill>
            <a:blip r:embed="rId6">
              <a:alphaModFix amt="80000"/>
            </a:blip>
            <a:srcRect/>
            <a:stretch>
              <a:fillRect/>
            </a:stretch>
          </p:blipFill>
          <p:spPr>
            <a:xfrm>
              <a:off x="0" y="0"/>
              <a:ext cx="2891505" cy="2689439"/>
            </a:xfrm>
            <a:prstGeom prst="rect">
              <a:avLst/>
            </a:prstGeom>
          </p:spPr>
        </p:pic>
      </p:grpSp>
      <p:grpSp>
        <p:nvGrpSpPr>
          <p:cNvPr id="25606" name="Group 16">
            <a:extLst>
              <a:ext uri="{FF2B5EF4-FFF2-40B4-BE49-F238E27FC236}">
                <a16:creationId xmlns:a16="http://schemas.microsoft.com/office/drawing/2014/main" id="{C45DAD0C-C229-ED6E-A6A0-EB95E8228F0E}"/>
              </a:ext>
            </a:extLst>
          </p:cNvPr>
          <p:cNvGrpSpPr>
            <a:grpSpLocks/>
          </p:cNvGrpSpPr>
          <p:nvPr/>
        </p:nvGrpSpPr>
        <p:grpSpPr bwMode="auto">
          <a:xfrm>
            <a:off x="517525" y="9394825"/>
            <a:ext cx="17252950" cy="2016125"/>
            <a:chOff x="0" y="0"/>
            <a:chExt cx="23005033" cy="2689439"/>
          </a:xfrm>
        </p:grpSpPr>
        <p:pic>
          <p:nvPicPr>
            <p:cNvPr id="17" name="Picture 17">
              <a:extLst>
                <a:ext uri="{FF2B5EF4-FFF2-40B4-BE49-F238E27FC236}">
                  <a16:creationId xmlns:a16="http://schemas.microsoft.com/office/drawing/2014/main" id="{66DD8273-3B02-2355-64B5-77147881FD21}"/>
                </a:ext>
              </a:extLst>
            </p:cNvPr>
            <p:cNvPicPr>
              <a:picLocks noChangeAspect="1"/>
            </p:cNvPicPr>
            <p:nvPr/>
          </p:nvPicPr>
          <p:blipFill>
            <a:blip r:embed="rId6">
              <a:alphaModFix amt="80000"/>
            </a:blip>
            <a:srcRect/>
            <a:stretch>
              <a:fillRect/>
            </a:stretch>
          </p:blipFill>
          <p:spPr>
            <a:xfrm>
              <a:off x="16760568" y="0"/>
              <a:ext cx="2891505" cy="2689439"/>
            </a:xfrm>
            <a:prstGeom prst="rect">
              <a:avLst/>
            </a:prstGeom>
          </p:spPr>
        </p:pic>
        <p:pic>
          <p:nvPicPr>
            <p:cNvPr id="18" name="Picture 18">
              <a:extLst>
                <a:ext uri="{FF2B5EF4-FFF2-40B4-BE49-F238E27FC236}">
                  <a16:creationId xmlns:a16="http://schemas.microsoft.com/office/drawing/2014/main" id="{FB76DF24-BACD-3B1D-442A-AAC6AE50A9C5}"/>
                </a:ext>
              </a:extLst>
            </p:cNvPr>
            <p:cNvPicPr>
              <a:picLocks noChangeAspect="1"/>
            </p:cNvPicPr>
            <p:nvPr/>
          </p:nvPicPr>
          <p:blipFill>
            <a:blip r:embed="rId6">
              <a:alphaModFix amt="80000"/>
            </a:blip>
            <a:srcRect/>
            <a:stretch>
              <a:fillRect/>
            </a:stretch>
          </p:blipFill>
          <p:spPr>
            <a:xfrm>
              <a:off x="13409725" y="0"/>
              <a:ext cx="2891505" cy="2689439"/>
            </a:xfrm>
            <a:prstGeom prst="rect">
              <a:avLst/>
            </a:prstGeom>
          </p:spPr>
        </p:pic>
        <p:pic>
          <p:nvPicPr>
            <p:cNvPr id="19" name="Picture 19">
              <a:extLst>
                <a:ext uri="{FF2B5EF4-FFF2-40B4-BE49-F238E27FC236}">
                  <a16:creationId xmlns:a16="http://schemas.microsoft.com/office/drawing/2014/main" id="{BBE3CE0C-282C-5955-4B5A-999C7F692C04}"/>
                </a:ext>
              </a:extLst>
            </p:cNvPr>
            <p:cNvPicPr>
              <a:picLocks noChangeAspect="1"/>
            </p:cNvPicPr>
            <p:nvPr/>
          </p:nvPicPr>
          <p:blipFill>
            <a:blip r:embed="rId6">
              <a:alphaModFix amt="80000"/>
            </a:blip>
            <a:srcRect/>
            <a:stretch>
              <a:fillRect/>
            </a:stretch>
          </p:blipFill>
          <p:spPr>
            <a:xfrm>
              <a:off x="10056765" y="0"/>
              <a:ext cx="2891505" cy="2689439"/>
            </a:xfrm>
            <a:prstGeom prst="rect">
              <a:avLst/>
            </a:prstGeom>
          </p:spPr>
        </p:pic>
        <p:pic>
          <p:nvPicPr>
            <p:cNvPr id="20" name="Picture 20">
              <a:extLst>
                <a:ext uri="{FF2B5EF4-FFF2-40B4-BE49-F238E27FC236}">
                  <a16:creationId xmlns:a16="http://schemas.microsoft.com/office/drawing/2014/main" id="{71A5B8DF-2A18-FA30-E23D-78DBE92847F3}"/>
                </a:ext>
              </a:extLst>
            </p:cNvPr>
            <p:cNvPicPr>
              <a:picLocks noChangeAspect="1"/>
            </p:cNvPicPr>
            <p:nvPr/>
          </p:nvPicPr>
          <p:blipFill>
            <a:blip r:embed="rId6">
              <a:alphaModFix amt="80000"/>
            </a:blip>
            <a:srcRect/>
            <a:stretch>
              <a:fillRect/>
            </a:stretch>
          </p:blipFill>
          <p:spPr>
            <a:xfrm>
              <a:off x="20113528" y="0"/>
              <a:ext cx="2891505" cy="2689439"/>
            </a:xfrm>
            <a:prstGeom prst="rect">
              <a:avLst/>
            </a:prstGeom>
          </p:spPr>
        </p:pic>
        <p:pic>
          <p:nvPicPr>
            <p:cNvPr id="21" name="Picture 21">
              <a:extLst>
                <a:ext uri="{FF2B5EF4-FFF2-40B4-BE49-F238E27FC236}">
                  <a16:creationId xmlns:a16="http://schemas.microsoft.com/office/drawing/2014/main" id="{838E698A-3B9E-35F4-D197-C6622C609DB2}"/>
                </a:ext>
              </a:extLst>
            </p:cNvPr>
            <p:cNvPicPr>
              <a:picLocks noChangeAspect="1"/>
            </p:cNvPicPr>
            <p:nvPr/>
          </p:nvPicPr>
          <p:blipFill>
            <a:blip r:embed="rId6">
              <a:alphaModFix amt="80000"/>
            </a:blip>
            <a:srcRect/>
            <a:stretch>
              <a:fillRect/>
            </a:stretch>
          </p:blipFill>
          <p:spPr>
            <a:xfrm>
              <a:off x="6703804" y="0"/>
              <a:ext cx="2891505" cy="2689439"/>
            </a:xfrm>
            <a:prstGeom prst="rect">
              <a:avLst/>
            </a:prstGeom>
          </p:spPr>
        </p:pic>
        <p:pic>
          <p:nvPicPr>
            <p:cNvPr id="22" name="Picture 22">
              <a:extLst>
                <a:ext uri="{FF2B5EF4-FFF2-40B4-BE49-F238E27FC236}">
                  <a16:creationId xmlns:a16="http://schemas.microsoft.com/office/drawing/2014/main" id="{56BEDE01-7BC4-CC18-2DF3-245D48C587BA}"/>
                </a:ext>
              </a:extLst>
            </p:cNvPr>
            <p:cNvPicPr>
              <a:picLocks noChangeAspect="1"/>
            </p:cNvPicPr>
            <p:nvPr/>
          </p:nvPicPr>
          <p:blipFill>
            <a:blip r:embed="rId6">
              <a:alphaModFix amt="80000"/>
            </a:blip>
            <a:srcRect/>
            <a:stretch>
              <a:fillRect/>
            </a:stretch>
          </p:blipFill>
          <p:spPr>
            <a:xfrm>
              <a:off x="3352960" y="0"/>
              <a:ext cx="2891505" cy="2689439"/>
            </a:xfrm>
            <a:prstGeom prst="rect">
              <a:avLst/>
            </a:prstGeom>
          </p:spPr>
        </p:pic>
        <p:pic>
          <p:nvPicPr>
            <p:cNvPr id="23" name="Picture 23">
              <a:extLst>
                <a:ext uri="{FF2B5EF4-FFF2-40B4-BE49-F238E27FC236}">
                  <a16:creationId xmlns:a16="http://schemas.microsoft.com/office/drawing/2014/main" id="{97E403D5-912E-AFF6-36B8-264C8125132F}"/>
                </a:ext>
              </a:extLst>
            </p:cNvPr>
            <p:cNvPicPr>
              <a:picLocks noChangeAspect="1"/>
            </p:cNvPicPr>
            <p:nvPr/>
          </p:nvPicPr>
          <p:blipFill>
            <a:blip r:embed="rId6">
              <a:alphaModFix amt="80000"/>
            </a:blip>
            <a:srcRect/>
            <a:stretch>
              <a:fillRect/>
            </a:stretch>
          </p:blipFill>
          <p:spPr>
            <a:xfrm>
              <a:off x="0" y="0"/>
              <a:ext cx="2891505" cy="2689439"/>
            </a:xfrm>
            <a:prstGeom prst="rect">
              <a:avLst/>
            </a:prstGeom>
          </p:spPr>
        </p:pic>
      </p:grpSp>
      <p:pic>
        <p:nvPicPr>
          <p:cNvPr id="3" name="S12.mp3">
            <a:hlinkClick r:id="" action="ppaction://media"/>
            <a:extLst>
              <a:ext uri="{FF2B5EF4-FFF2-40B4-BE49-F238E27FC236}">
                <a16:creationId xmlns:a16="http://schemas.microsoft.com/office/drawing/2014/main" id="{0A7289C2-10AC-6E99-4402-DADDA3279399}"/>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553444" y="998539"/>
            <a:ext cx="342900" cy="3429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7" fill="hold" display="0">
                  <p:stCondLst>
                    <p:cond delay="indefinite"/>
                  </p:stCondLst>
                  <p:endCondLst>
                    <p:cond evt="onStopAudio" delay="0">
                      <p:tgtEl>
                        <p:sldTgt/>
                      </p:tgtEl>
                    </p:cond>
                  </p:endCondLst>
                </p:cTn>
                <p:tgtEl>
                  <p:spTgt spid="3"/>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22" name="Group 2">
            <a:extLst>
              <a:ext uri="{FF2B5EF4-FFF2-40B4-BE49-F238E27FC236}">
                <a16:creationId xmlns:a16="http://schemas.microsoft.com/office/drawing/2014/main" id="{DE6983B6-6AAD-2525-1E31-CD834D30FAA7}"/>
              </a:ext>
            </a:extLst>
          </p:cNvPr>
          <p:cNvGrpSpPr>
            <a:grpSpLocks/>
          </p:cNvGrpSpPr>
          <p:nvPr/>
        </p:nvGrpSpPr>
        <p:grpSpPr bwMode="auto">
          <a:xfrm>
            <a:off x="2921000" y="3284538"/>
            <a:ext cx="8674100" cy="5000625"/>
            <a:chOff x="0" y="0"/>
            <a:chExt cx="11564591" cy="3864469"/>
          </a:xfrm>
        </p:grpSpPr>
        <p:sp>
          <p:nvSpPr>
            <p:cNvPr id="3" name="TextBox 3">
              <a:extLst>
                <a:ext uri="{FF2B5EF4-FFF2-40B4-BE49-F238E27FC236}">
                  <a16:creationId xmlns:a16="http://schemas.microsoft.com/office/drawing/2014/main" id="{55589822-F017-AFE0-FAA9-D4DBBE5A969E}"/>
                </a:ext>
              </a:extLst>
            </p:cNvPr>
            <p:cNvSpPr txBox="1"/>
            <p:nvPr/>
          </p:nvSpPr>
          <p:spPr>
            <a:xfrm>
              <a:off x="0" y="0"/>
              <a:ext cx="11564591" cy="952009"/>
            </a:xfrm>
            <a:prstGeom prst="rect">
              <a:avLst/>
            </a:prstGeom>
          </p:spPr>
          <p:txBody>
            <a:bodyPr lIns="0" tIns="0" rIns="0" bIns="0">
              <a:spAutoFit/>
            </a:bodyPr>
            <a:lstStyle/>
            <a:p>
              <a:pPr eaLnBrk="1" fontAlgn="auto" hangingPunct="1">
                <a:lnSpc>
                  <a:spcPts val="9600"/>
                </a:lnSpc>
                <a:spcBef>
                  <a:spcPts val="0"/>
                </a:spcBef>
                <a:spcAft>
                  <a:spcPts val="0"/>
                </a:spcAft>
                <a:defRPr/>
              </a:pPr>
              <a:r>
                <a:rPr lang="en-US" sz="8000" spc="-80" dirty="0">
                  <a:solidFill>
                    <a:srgbClr val="000000"/>
                  </a:solidFill>
                  <a:latin typeface="Graphik Regular" panose="020B0503030202060203" pitchFamily="34" charset="0"/>
                  <a:ea typeface="Gadugi" panose="020B0502040204020203" pitchFamily="34" charset="0"/>
                </a:rPr>
                <a:t>Today's agenda</a:t>
              </a:r>
            </a:p>
          </p:txBody>
        </p:sp>
        <p:sp>
          <p:nvSpPr>
            <p:cNvPr id="4" name="TextBox 4">
              <a:extLst>
                <a:ext uri="{FF2B5EF4-FFF2-40B4-BE49-F238E27FC236}">
                  <a16:creationId xmlns:a16="http://schemas.microsoft.com/office/drawing/2014/main" id="{4F0928D3-7187-CB8D-048B-8DEB09B061BF}"/>
                </a:ext>
              </a:extLst>
            </p:cNvPr>
            <p:cNvSpPr txBox="1"/>
            <p:nvPr/>
          </p:nvSpPr>
          <p:spPr>
            <a:xfrm>
              <a:off x="0" y="1295517"/>
              <a:ext cx="11564591" cy="2568952"/>
            </a:xfrm>
            <a:prstGeom prst="rect">
              <a:avLst/>
            </a:prstGeom>
          </p:spPr>
          <p:txBody>
            <a:bodyPr lIns="0" tIns="0" rIns="0" bIns="0">
              <a:spAutoFit/>
            </a:bodyPr>
            <a:lstStyle/>
            <a:p>
              <a:pPr marL="571500" indent="-571500" eaLnBrk="1" fontAlgn="auto" hangingPunct="1">
                <a:spcBef>
                  <a:spcPts val="0"/>
                </a:spcBef>
                <a:spcAft>
                  <a:spcPts val="0"/>
                </a:spcAft>
                <a:buFont typeface="Arial" panose="020B0604020202020204" pitchFamily="34" charset="0"/>
                <a:buChar char="•"/>
                <a:defRPr/>
              </a:pPr>
              <a:r>
                <a:rPr lang="en-US" sz="3600" spc="-19" dirty="0">
                  <a:solidFill>
                    <a:srgbClr val="000000"/>
                  </a:solidFill>
                  <a:latin typeface="Graphik Regular" panose="020B0503030202060203" pitchFamily="34" charset="0"/>
                  <a:cs typeface="Times New Roman" panose="02020603050405020304" pitchFamily="18" charset="0"/>
                </a:rPr>
                <a:t>Project recap</a:t>
              </a:r>
            </a:p>
            <a:p>
              <a:pPr marL="571500" indent="-571500" eaLnBrk="1" fontAlgn="auto" hangingPunct="1">
                <a:spcBef>
                  <a:spcPts val="0"/>
                </a:spcBef>
                <a:spcAft>
                  <a:spcPts val="0"/>
                </a:spcAft>
                <a:buFont typeface="Arial" panose="020B0604020202020204" pitchFamily="34" charset="0"/>
                <a:buChar char="•"/>
                <a:defRPr/>
              </a:pPr>
              <a:r>
                <a:rPr lang="en-US" sz="3600" spc="-19" dirty="0">
                  <a:solidFill>
                    <a:srgbClr val="000000"/>
                  </a:solidFill>
                  <a:latin typeface="Graphik Regular" panose="020B0503030202060203" pitchFamily="34" charset="0"/>
                  <a:cs typeface="Times New Roman" panose="02020603050405020304" pitchFamily="18" charset="0"/>
                </a:rPr>
                <a:t>Problem</a:t>
              </a:r>
            </a:p>
            <a:p>
              <a:pPr marL="571500" indent="-571500" eaLnBrk="1" fontAlgn="auto" hangingPunct="1">
                <a:spcBef>
                  <a:spcPts val="0"/>
                </a:spcBef>
                <a:spcAft>
                  <a:spcPts val="0"/>
                </a:spcAft>
                <a:buFont typeface="Arial" panose="020B0604020202020204" pitchFamily="34" charset="0"/>
                <a:buChar char="•"/>
                <a:defRPr/>
              </a:pPr>
              <a:r>
                <a:rPr lang="en-US" sz="3600" spc="-19" dirty="0">
                  <a:solidFill>
                    <a:srgbClr val="000000"/>
                  </a:solidFill>
                  <a:latin typeface="Graphik Regular" panose="020B0503030202060203" pitchFamily="34" charset="0"/>
                  <a:cs typeface="Times New Roman" panose="02020603050405020304" pitchFamily="18" charset="0"/>
                </a:rPr>
                <a:t>The Analytics team</a:t>
              </a:r>
            </a:p>
            <a:p>
              <a:pPr marL="571500" indent="-571500" eaLnBrk="1" fontAlgn="auto" hangingPunct="1">
                <a:spcBef>
                  <a:spcPts val="0"/>
                </a:spcBef>
                <a:spcAft>
                  <a:spcPts val="0"/>
                </a:spcAft>
                <a:buFont typeface="Arial" panose="020B0604020202020204" pitchFamily="34" charset="0"/>
                <a:buChar char="•"/>
                <a:defRPr/>
              </a:pPr>
              <a:r>
                <a:rPr lang="en-US" sz="3600" spc="-19" dirty="0">
                  <a:solidFill>
                    <a:srgbClr val="000000"/>
                  </a:solidFill>
                  <a:latin typeface="Graphik Regular" panose="020B0503030202060203" pitchFamily="34" charset="0"/>
                  <a:cs typeface="Times New Roman" panose="02020603050405020304" pitchFamily="18" charset="0"/>
                </a:rPr>
                <a:t>Process</a:t>
              </a:r>
            </a:p>
            <a:p>
              <a:pPr marL="571500" indent="-571500" eaLnBrk="1" fontAlgn="auto" hangingPunct="1">
                <a:spcBef>
                  <a:spcPts val="0"/>
                </a:spcBef>
                <a:spcAft>
                  <a:spcPts val="0"/>
                </a:spcAft>
                <a:buFont typeface="Arial" panose="020B0604020202020204" pitchFamily="34" charset="0"/>
                <a:buChar char="•"/>
                <a:defRPr/>
              </a:pPr>
              <a:r>
                <a:rPr lang="en-US" sz="3600" spc="-19" dirty="0">
                  <a:solidFill>
                    <a:srgbClr val="000000"/>
                  </a:solidFill>
                  <a:latin typeface="Graphik Regular" panose="020B0503030202060203" pitchFamily="34" charset="0"/>
                  <a:cs typeface="Times New Roman" panose="02020603050405020304" pitchFamily="18" charset="0"/>
                </a:rPr>
                <a:t>Insights</a:t>
              </a:r>
            </a:p>
            <a:p>
              <a:pPr marL="571500" indent="-571500" eaLnBrk="1" fontAlgn="auto" hangingPunct="1">
                <a:spcBef>
                  <a:spcPts val="0"/>
                </a:spcBef>
                <a:spcAft>
                  <a:spcPts val="0"/>
                </a:spcAft>
                <a:buFont typeface="Arial" panose="020B0604020202020204" pitchFamily="34" charset="0"/>
                <a:buChar char="•"/>
                <a:defRPr/>
              </a:pPr>
              <a:r>
                <a:rPr lang="en-US" sz="3600" spc="-19" dirty="0">
                  <a:solidFill>
                    <a:srgbClr val="000000"/>
                  </a:solidFill>
                  <a:latin typeface="Graphik Regular" panose="020B0503030202060203" pitchFamily="34" charset="0"/>
                  <a:cs typeface="Times New Roman" panose="02020603050405020304" pitchFamily="18" charset="0"/>
                </a:rPr>
                <a:t>Summary</a:t>
              </a:r>
            </a:p>
          </p:txBody>
        </p:sp>
      </p:grpSp>
      <p:grpSp>
        <p:nvGrpSpPr>
          <p:cNvPr id="5123" name="Group 5">
            <a:extLst>
              <a:ext uri="{FF2B5EF4-FFF2-40B4-BE49-F238E27FC236}">
                <a16:creationId xmlns:a16="http://schemas.microsoft.com/office/drawing/2014/main" id="{CD3F8406-1595-9826-7741-548F86EE5D10}"/>
              </a:ext>
            </a:extLst>
          </p:cNvPr>
          <p:cNvGrpSpPr>
            <a:grpSpLocks/>
          </p:cNvGrpSpPr>
          <p:nvPr/>
        </p:nvGrpSpPr>
        <p:grpSpPr bwMode="auto">
          <a:xfrm>
            <a:off x="15306675" y="-1685925"/>
            <a:ext cx="3546475" cy="3371850"/>
            <a:chOff x="0" y="0"/>
            <a:chExt cx="4727344" cy="4493736"/>
          </a:xfrm>
        </p:grpSpPr>
        <p:grpSp>
          <p:nvGrpSpPr>
            <p:cNvPr id="5137" name="Group 6">
              <a:extLst>
                <a:ext uri="{FF2B5EF4-FFF2-40B4-BE49-F238E27FC236}">
                  <a16:creationId xmlns:a16="http://schemas.microsoft.com/office/drawing/2014/main" id="{41F8D441-02C5-B717-7754-296CC1A96625}"/>
                </a:ext>
              </a:extLst>
            </p:cNvPr>
            <p:cNvGrpSpPr>
              <a:grpSpLocks noChangeAspect="1"/>
            </p:cNvGrpSpPr>
            <p:nvPr/>
          </p:nvGrpSpPr>
          <p:grpSpPr bwMode="auto">
            <a:xfrm>
              <a:off x="644072" y="410464"/>
              <a:ext cx="4083272" cy="4083272"/>
              <a:chOff x="0" y="0"/>
              <a:chExt cx="6350000" cy="6350000"/>
            </a:xfrm>
          </p:grpSpPr>
          <p:sp>
            <p:nvSpPr>
              <p:cNvPr id="5139" name="Freeform 7">
                <a:extLst>
                  <a:ext uri="{FF2B5EF4-FFF2-40B4-BE49-F238E27FC236}">
                    <a16:creationId xmlns:a16="http://schemas.microsoft.com/office/drawing/2014/main" id="{E0CB2235-7744-1564-CA28-57723F1E6D8E}"/>
                  </a:ext>
                </a:extLst>
              </p:cNvPr>
              <p:cNvSpPr>
                <a:spLocks/>
              </p:cNvSpPr>
              <p:nvPr/>
            </p:nvSpPr>
            <p:spPr bwMode="auto">
              <a:xfrm>
                <a:off x="0" y="0"/>
                <a:ext cx="6350000" cy="6350000"/>
              </a:xfrm>
              <a:custGeom>
                <a:avLst/>
                <a:gdLst>
                  <a:gd name="T0" fmla="*/ 3175000 w 6350000"/>
                  <a:gd name="T1" fmla="*/ 0 h 6350000"/>
                  <a:gd name="T2" fmla="*/ 6350000 w 6350000"/>
                  <a:gd name="T3" fmla="*/ 3175000 h 6350000"/>
                  <a:gd name="T4" fmla="*/ 3175000 w 6350000"/>
                  <a:gd name="T5" fmla="*/ 6350000 h 6350000"/>
                  <a:gd name="T6" fmla="*/ 0 w 6350000"/>
                  <a:gd name="T7" fmla="*/ 3175000 h 6350000"/>
                  <a:gd name="T8" fmla="*/ 3175000 w 6350000"/>
                  <a:gd name="T9" fmla="*/ 0 h 6350000"/>
                </a:gdLst>
                <a:ahLst/>
                <a:cxnLst>
                  <a:cxn ang="0">
                    <a:pos x="T0" y="T1"/>
                  </a:cxn>
                  <a:cxn ang="0">
                    <a:pos x="T2" y="T3"/>
                  </a:cxn>
                  <a:cxn ang="0">
                    <a:pos x="T4" y="T5"/>
                  </a:cxn>
                  <a:cxn ang="0">
                    <a:pos x="T6" y="T7"/>
                  </a:cxn>
                  <a:cxn ang="0">
                    <a:pos x="T8" y="T9"/>
                  </a:cxn>
                </a:cxnLst>
                <a:rect l="0" t="0"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pic>
          <p:nvPicPr>
            <p:cNvPr id="8" name="Picture 8">
              <a:extLst>
                <a:ext uri="{FF2B5EF4-FFF2-40B4-BE49-F238E27FC236}">
                  <a16:creationId xmlns:a16="http://schemas.microsoft.com/office/drawing/2014/main" id="{7085E654-E285-F1BE-F871-56DBC216ED91}"/>
                </a:ext>
              </a:extLst>
            </p:cNvPr>
            <p:cNvPicPr>
              <a:picLocks noChangeAspect="1"/>
            </p:cNvPicPr>
            <p:nvPr/>
          </p:nvPicPr>
          <p:blipFill>
            <a:blip r:embed="rId5"/>
            <a:srcRect b="321"/>
            <a:stretch>
              <a:fillRect/>
            </a:stretch>
          </p:blipFill>
          <p:spPr>
            <a:xfrm>
              <a:off x="0" y="0"/>
              <a:ext cx="4084053" cy="4091754"/>
            </a:xfrm>
            <a:prstGeom prst="rect">
              <a:avLst/>
            </a:prstGeom>
          </p:spPr>
        </p:pic>
      </p:grpSp>
      <p:grpSp>
        <p:nvGrpSpPr>
          <p:cNvPr id="5124" name="Group 9">
            <a:extLst>
              <a:ext uri="{FF2B5EF4-FFF2-40B4-BE49-F238E27FC236}">
                <a16:creationId xmlns:a16="http://schemas.microsoft.com/office/drawing/2014/main" id="{DAF217BC-273F-B224-6D49-3E076E924962}"/>
              </a:ext>
            </a:extLst>
          </p:cNvPr>
          <p:cNvGrpSpPr>
            <a:grpSpLocks/>
          </p:cNvGrpSpPr>
          <p:nvPr/>
        </p:nvGrpSpPr>
        <p:grpSpPr bwMode="auto">
          <a:xfrm>
            <a:off x="13609638" y="3457575"/>
            <a:ext cx="3546475" cy="3371850"/>
            <a:chOff x="0" y="0"/>
            <a:chExt cx="4727344" cy="4493736"/>
          </a:xfrm>
        </p:grpSpPr>
        <p:grpSp>
          <p:nvGrpSpPr>
            <p:cNvPr id="5134" name="Group 10">
              <a:extLst>
                <a:ext uri="{FF2B5EF4-FFF2-40B4-BE49-F238E27FC236}">
                  <a16:creationId xmlns:a16="http://schemas.microsoft.com/office/drawing/2014/main" id="{6ED7E467-DF9A-458D-2E31-4F4C1C0E4085}"/>
                </a:ext>
              </a:extLst>
            </p:cNvPr>
            <p:cNvGrpSpPr>
              <a:grpSpLocks noChangeAspect="1"/>
            </p:cNvGrpSpPr>
            <p:nvPr/>
          </p:nvGrpSpPr>
          <p:grpSpPr bwMode="auto">
            <a:xfrm>
              <a:off x="644072" y="410464"/>
              <a:ext cx="4083272" cy="4083272"/>
              <a:chOff x="0" y="0"/>
              <a:chExt cx="6350000" cy="6350000"/>
            </a:xfrm>
          </p:grpSpPr>
          <p:sp>
            <p:nvSpPr>
              <p:cNvPr id="5136" name="Freeform 11">
                <a:extLst>
                  <a:ext uri="{FF2B5EF4-FFF2-40B4-BE49-F238E27FC236}">
                    <a16:creationId xmlns:a16="http://schemas.microsoft.com/office/drawing/2014/main" id="{833AA0EF-5245-45A2-3154-937A3398515E}"/>
                  </a:ext>
                </a:extLst>
              </p:cNvPr>
              <p:cNvSpPr>
                <a:spLocks/>
              </p:cNvSpPr>
              <p:nvPr/>
            </p:nvSpPr>
            <p:spPr bwMode="auto">
              <a:xfrm>
                <a:off x="0" y="0"/>
                <a:ext cx="6350000" cy="6350000"/>
              </a:xfrm>
              <a:custGeom>
                <a:avLst/>
                <a:gdLst>
                  <a:gd name="T0" fmla="*/ 3175000 w 6350000"/>
                  <a:gd name="T1" fmla="*/ 0 h 6350000"/>
                  <a:gd name="T2" fmla="*/ 6350000 w 6350000"/>
                  <a:gd name="T3" fmla="*/ 3175000 h 6350000"/>
                  <a:gd name="T4" fmla="*/ 3175000 w 6350000"/>
                  <a:gd name="T5" fmla="*/ 6350000 h 6350000"/>
                  <a:gd name="T6" fmla="*/ 0 w 6350000"/>
                  <a:gd name="T7" fmla="*/ 3175000 h 6350000"/>
                  <a:gd name="T8" fmla="*/ 3175000 w 6350000"/>
                  <a:gd name="T9" fmla="*/ 0 h 6350000"/>
                </a:gdLst>
                <a:ahLst/>
                <a:cxnLst>
                  <a:cxn ang="0">
                    <a:pos x="T0" y="T1"/>
                  </a:cxn>
                  <a:cxn ang="0">
                    <a:pos x="T2" y="T3"/>
                  </a:cxn>
                  <a:cxn ang="0">
                    <a:pos x="T4" y="T5"/>
                  </a:cxn>
                  <a:cxn ang="0">
                    <a:pos x="T6" y="T7"/>
                  </a:cxn>
                  <a:cxn ang="0">
                    <a:pos x="T8" y="T9"/>
                  </a:cxn>
                </a:cxnLst>
                <a:rect l="0" t="0"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pic>
          <p:nvPicPr>
            <p:cNvPr id="12" name="Picture 12">
              <a:extLst>
                <a:ext uri="{FF2B5EF4-FFF2-40B4-BE49-F238E27FC236}">
                  <a16:creationId xmlns:a16="http://schemas.microsoft.com/office/drawing/2014/main" id="{E64A3B65-26E7-F458-AAA9-748020BD8CF3}"/>
                </a:ext>
              </a:extLst>
            </p:cNvPr>
            <p:cNvPicPr>
              <a:picLocks noChangeAspect="1"/>
            </p:cNvPicPr>
            <p:nvPr/>
          </p:nvPicPr>
          <p:blipFill>
            <a:blip r:embed="rId5"/>
            <a:srcRect b="321"/>
            <a:stretch>
              <a:fillRect/>
            </a:stretch>
          </p:blipFill>
          <p:spPr>
            <a:xfrm>
              <a:off x="0" y="0"/>
              <a:ext cx="4084053" cy="4091754"/>
            </a:xfrm>
            <a:prstGeom prst="rect">
              <a:avLst/>
            </a:prstGeom>
          </p:spPr>
        </p:pic>
      </p:grpSp>
      <p:grpSp>
        <p:nvGrpSpPr>
          <p:cNvPr id="5125" name="Group 13">
            <a:extLst>
              <a:ext uri="{FF2B5EF4-FFF2-40B4-BE49-F238E27FC236}">
                <a16:creationId xmlns:a16="http://schemas.microsoft.com/office/drawing/2014/main" id="{131FC5C9-3E78-BB59-CF61-DC534131603F}"/>
              </a:ext>
            </a:extLst>
          </p:cNvPr>
          <p:cNvGrpSpPr>
            <a:grpSpLocks/>
          </p:cNvGrpSpPr>
          <p:nvPr/>
        </p:nvGrpSpPr>
        <p:grpSpPr bwMode="auto">
          <a:xfrm>
            <a:off x="11912600" y="8601075"/>
            <a:ext cx="3546475" cy="3371850"/>
            <a:chOff x="0" y="0"/>
            <a:chExt cx="4727344" cy="4493736"/>
          </a:xfrm>
        </p:grpSpPr>
        <p:grpSp>
          <p:nvGrpSpPr>
            <p:cNvPr id="5131" name="Group 14">
              <a:extLst>
                <a:ext uri="{FF2B5EF4-FFF2-40B4-BE49-F238E27FC236}">
                  <a16:creationId xmlns:a16="http://schemas.microsoft.com/office/drawing/2014/main" id="{346C2807-1E3B-2DF2-0867-8B1C8F804870}"/>
                </a:ext>
              </a:extLst>
            </p:cNvPr>
            <p:cNvGrpSpPr>
              <a:grpSpLocks noChangeAspect="1"/>
            </p:cNvGrpSpPr>
            <p:nvPr/>
          </p:nvGrpSpPr>
          <p:grpSpPr bwMode="auto">
            <a:xfrm>
              <a:off x="644072" y="410464"/>
              <a:ext cx="4083272" cy="4083272"/>
              <a:chOff x="0" y="0"/>
              <a:chExt cx="6350000" cy="6350000"/>
            </a:xfrm>
          </p:grpSpPr>
          <p:sp>
            <p:nvSpPr>
              <p:cNvPr id="5133" name="Freeform 15">
                <a:extLst>
                  <a:ext uri="{FF2B5EF4-FFF2-40B4-BE49-F238E27FC236}">
                    <a16:creationId xmlns:a16="http://schemas.microsoft.com/office/drawing/2014/main" id="{22DE7295-24D0-D644-F947-801DD4EC1467}"/>
                  </a:ext>
                </a:extLst>
              </p:cNvPr>
              <p:cNvSpPr>
                <a:spLocks/>
              </p:cNvSpPr>
              <p:nvPr/>
            </p:nvSpPr>
            <p:spPr bwMode="auto">
              <a:xfrm>
                <a:off x="0" y="0"/>
                <a:ext cx="6350000" cy="6350000"/>
              </a:xfrm>
              <a:custGeom>
                <a:avLst/>
                <a:gdLst>
                  <a:gd name="T0" fmla="*/ 3175000 w 6350000"/>
                  <a:gd name="T1" fmla="*/ 0 h 6350000"/>
                  <a:gd name="T2" fmla="*/ 6350000 w 6350000"/>
                  <a:gd name="T3" fmla="*/ 3175000 h 6350000"/>
                  <a:gd name="T4" fmla="*/ 3175000 w 6350000"/>
                  <a:gd name="T5" fmla="*/ 6350000 h 6350000"/>
                  <a:gd name="T6" fmla="*/ 0 w 6350000"/>
                  <a:gd name="T7" fmla="*/ 3175000 h 6350000"/>
                  <a:gd name="T8" fmla="*/ 3175000 w 6350000"/>
                  <a:gd name="T9" fmla="*/ 0 h 6350000"/>
                </a:gdLst>
                <a:ahLst/>
                <a:cxnLst>
                  <a:cxn ang="0">
                    <a:pos x="T0" y="T1"/>
                  </a:cxn>
                  <a:cxn ang="0">
                    <a:pos x="T2" y="T3"/>
                  </a:cxn>
                  <a:cxn ang="0">
                    <a:pos x="T4" y="T5"/>
                  </a:cxn>
                  <a:cxn ang="0">
                    <a:pos x="T6" y="T7"/>
                  </a:cxn>
                  <a:cxn ang="0">
                    <a:pos x="T8" y="T9"/>
                  </a:cxn>
                </a:cxnLst>
                <a:rect l="0" t="0"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pic>
          <p:nvPicPr>
            <p:cNvPr id="16" name="Picture 16">
              <a:extLst>
                <a:ext uri="{FF2B5EF4-FFF2-40B4-BE49-F238E27FC236}">
                  <a16:creationId xmlns:a16="http://schemas.microsoft.com/office/drawing/2014/main" id="{A35BE22F-7705-8AA5-0386-2649EEAD3909}"/>
                </a:ext>
              </a:extLst>
            </p:cNvPr>
            <p:cNvPicPr>
              <a:picLocks noChangeAspect="1"/>
            </p:cNvPicPr>
            <p:nvPr/>
          </p:nvPicPr>
          <p:blipFill>
            <a:blip r:embed="rId5"/>
            <a:srcRect b="321"/>
            <a:stretch>
              <a:fillRect/>
            </a:stretch>
          </p:blipFill>
          <p:spPr>
            <a:xfrm>
              <a:off x="0" y="0"/>
              <a:ext cx="4084053" cy="4091754"/>
            </a:xfrm>
            <a:prstGeom prst="rect">
              <a:avLst/>
            </a:prstGeom>
          </p:spPr>
        </p:pic>
      </p:grpSp>
      <p:grpSp>
        <p:nvGrpSpPr>
          <p:cNvPr id="5126" name="Group 17">
            <a:extLst>
              <a:ext uri="{FF2B5EF4-FFF2-40B4-BE49-F238E27FC236}">
                <a16:creationId xmlns:a16="http://schemas.microsoft.com/office/drawing/2014/main" id="{AD5517E7-18A6-D89B-1453-414A464D0845}"/>
              </a:ext>
            </a:extLst>
          </p:cNvPr>
          <p:cNvGrpSpPr>
            <a:grpSpLocks/>
          </p:cNvGrpSpPr>
          <p:nvPr/>
        </p:nvGrpSpPr>
        <p:grpSpPr bwMode="auto">
          <a:xfrm>
            <a:off x="-927100" y="406400"/>
            <a:ext cx="2252663" cy="9474200"/>
            <a:chOff x="0" y="0"/>
            <a:chExt cx="3005065" cy="12632924"/>
          </a:xfrm>
        </p:grpSpPr>
        <p:pic>
          <p:nvPicPr>
            <p:cNvPr id="18" name="Picture 18">
              <a:extLst>
                <a:ext uri="{FF2B5EF4-FFF2-40B4-BE49-F238E27FC236}">
                  <a16:creationId xmlns:a16="http://schemas.microsoft.com/office/drawing/2014/main" id="{706402B4-EE00-2EC1-E6BA-5FDB732B37A1}"/>
                </a:ext>
              </a:extLst>
            </p:cNvPr>
            <p:cNvPicPr>
              <a:picLocks noChangeAspect="1"/>
            </p:cNvPicPr>
            <p:nvPr/>
          </p:nvPicPr>
          <p:blipFill>
            <a:blip r:embed="rId6">
              <a:alphaModFix amt="80000"/>
            </a:blip>
            <a:srcRect/>
            <a:stretch>
              <a:fillRect/>
            </a:stretch>
          </p:blipFill>
          <p:spPr>
            <a:xfrm>
              <a:off x="0" y="0"/>
              <a:ext cx="3005065" cy="2794145"/>
            </a:xfrm>
            <a:prstGeom prst="rect">
              <a:avLst/>
            </a:prstGeom>
          </p:spPr>
        </p:pic>
        <p:pic>
          <p:nvPicPr>
            <p:cNvPr id="19" name="Picture 19">
              <a:extLst>
                <a:ext uri="{FF2B5EF4-FFF2-40B4-BE49-F238E27FC236}">
                  <a16:creationId xmlns:a16="http://schemas.microsoft.com/office/drawing/2014/main" id="{02CA6EB4-76A9-3CCD-9CFF-E4616D4B9639}"/>
                </a:ext>
              </a:extLst>
            </p:cNvPr>
            <p:cNvPicPr>
              <a:picLocks noChangeAspect="1"/>
            </p:cNvPicPr>
            <p:nvPr/>
          </p:nvPicPr>
          <p:blipFill>
            <a:blip r:embed="rId6">
              <a:alphaModFix amt="80000"/>
            </a:blip>
            <a:srcRect/>
            <a:stretch>
              <a:fillRect/>
            </a:stretch>
          </p:blipFill>
          <p:spPr>
            <a:xfrm>
              <a:off x="0" y="3278888"/>
              <a:ext cx="3005065" cy="2796261"/>
            </a:xfrm>
            <a:prstGeom prst="rect">
              <a:avLst/>
            </a:prstGeom>
          </p:spPr>
        </p:pic>
        <p:pic>
          <p:nvPicPr>
            <p:cNvPr id="20" name="Picture 20">
              <a:extLst>
                <a:ext uri="{FF2B5EF4-FFF2-40B4-BE49-F238E27FC236}">
                  <a16:creationId xmlns:a16="http://schemas.microsoft.com/office/drawing/2014/main" id="{2188A600-694F-457A-1DD9-15A61EE05C46}"/>
                </a:ext>
              </a:extLst>
            </p:cNvPr>
            <p:cNvPicPr>
              <a:picLocks noChangeAspect="1"/>
            </p:cNvPicPr>
            <p:nvPr/>
          </p:nvPicPr>
          <p:blipFill>
            <a:blip r:embed="rId6">
              <a:alphaModFix amt="80000"/>
            </a:blip>
            <a:srcRect/>
            <a:stretch>
              <a:fillRect/>
            </a:stretch>
          </p:blipFill>
          <p:spPr>
            <a:xfrm>
              <a:off x="0" y="6557775"/>
              <a:ext cx="3005065" cy="2796263"/>
            </a:xfrm>
            <a:prstGeom prst="rect">
              <a:avLst/>
            </a:prstGeom>
          </p:spPr>
        </p:pic>
        <p:pic>
          <p:nvPicPr>
            <p:cNvPr id="21" name="Picture 21">
              <a:extLst>
                <a:ext uri="{FF2B5EF4-FFF2-40B4-BE49-F238E27FC236}">
                  <a16:creationId xmlns:a16="http://schemas.microsoft.com/office/drawing/2014/main" id="{3FCE3D04-26D2-6E7F-61F8-7E340DBB666B}"/>
                </a:ext>
              </a:extLst>
            </p:cNvPr>
            <p:cNvPicPr>
              <a:picLocks noChangeAspect="1"/>
            </p:cNvPicPr>
            <p:nvPr/>
          </p:nvPicPr>
          <p:blipFill>
            <a:blip r:embed="rId6">
              <a:alphaModFix amt="80000"/>
            </a:blip>
            <a:srcRect/>
            <a:stretch>
              <a:fillRect/>
            </a:stretch>
          </p:blipFill>
          <p:spPr>
            <a:xfrm>
              <a:off x="0" y="9838779"/>
              <a:ext cx="3005065" cy="2794145"/>
            </a:xfrm>
            <a:prstGeom prst="rect">
              <a:avLst/>
            </a:prstGeom>
          </p:spPr>
        </p:pic>
      </p:grpSp>
      <p:pic>
        <p:nvPicPr>
          <p:cNvPr id="2" name="Slide2.mp3">
            <a:hlinkClick r:id="" action="ppaction://media"/>
            <a:extLst>
              <a:ext uri="{FF2B5EF4-FFF2-40B4-BE49-F238E27FC236}">
                <a16:creationId xmlns:a16="http://schemas.microsoft.com/office/drawing/2014/main" id="{8B808E4F-8DD5-36B1-DDC2-910780343541}"/>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2378812" y="234950"/>
            <a:ext cx="342900" cy="3429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7" fill="hold" display="0">
                  <p:stCondLst>
                    <p:cond delay="indefinite"/>
                  </p:stCondLst>
                  <p:endCondLst>
                    <p:cond evt="onStopAudio" delay="0">
                      <p:tgtEl>
                        <p:sldTgt/>
                      </p:tgtEl>
                    </p:cond>
                  </p:endCondLst>
                </p:cTn>
                <p:tgtEl>
                  <p:spTgt spid="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grpSp>
        <p:nvGrpSpPr>
          <p:cNvPr id="7170" name="Group 2">
            <a:extLst>
              <a:ext uri="{FF2B5EF4-FFF2-40B4-BE49-F238E27FC236}">
                <a16:creationId xmlns:a16="http://schemas.microsoft.com/office/drawing/2014/main" id="{CCCB8059-E9D7-1663-F5D9-B128BC32EA01}"/>
              </a:ext>
            </a:extLst>
          </p:cNvPr>
          <p:cNvGrpSpPr>
            <a:grpSpLocks/>
          </p:cNvGrpSpPr>
          <p:nvPr/>
        </p:nvGrpSpPr>
        <p:grpSpPr bwMode="auto">
          <a:xfrm>
            <a:off x="517525" y="584200"/>
            <a:ext cx="17252950" cy="9118600"/>
            <a:chOff x="0" y="0"/>
            <a:chExt cx="23005033" cy="12157065"/>
          </a:xfrm>
        </p:grpSpPr>
        <p:pic>
          <p:nvPicPr>
            <p:cNvPr id="3" name="Picture 3">
              <a:extLst>
                <a:ext uri="{FF2B5EF4-FFF2-40B4-BE49-F238E27FC236}">
                  <a16:creationId xmlns:a16="http://schemas.microsoft.com/office/drawing/2014/main" id="{1AF0CA39-5A87-C993-7F84-A3FE652EA504}"/>
                </a:ext>
              </a:extLst>
            </p:cNvPr>
            <p:cNvPicPr>
              <a:picLocks noChangeAspect="1"/>
            </p:cNvPicPr>
            <p:nvPr/>
          </p:nvPicPr>
          <p:blipFill>
            <a:blip r:embed="rId5">
              <a:alphaModFix amt="80000"/>
            </a:blip>
            <a:srcRect/>
            <a:stretch>
              <a:fillRect/>
            </a:stretch>
          </p:blipFill>
          <p:spPr>
            <a:xfrm>
              <a:off x="16760568" y="0"/>
              <a:ext cx="2891505" cy="2690048"/>
            </a:xfrm>
            <a:prstGeom prst="rect">
              <a:avLst/>
            </a:prstGeom>
          </p:spPr>
        </p:pic>
        <p:pic>
          <p:nvPicPr>
            <p:cNvPr id="4" name="Picture 4">
              <a:extLst>
                <a:ext uri="{FF2B5EF4-FFF2-40B4-BE49-F238E27FC236}">
                  <a16:creationId xmlns:a16="http://schemas.microsoft.com/office/drawing/2014/main" id="{B7ABE799-D609-A9B0-AE15-7A2151588E1E}"/>
                </a:ext>
              </a:extLst>
            </p:cNvPr>
            <p:cNvPicPr>
              <a:picLocks noChangeAspect="1"/>
            </p:cNvPicPr>
            <p:nvPr/>
          </p:nvPicPr>
          <p:blipFill>
            <a:blip r:embed="rId5">
              <a:alphaModFix amt="80000"/>
            </a:blip>
            <a:srcRect/>
            <a:stretch>
              <a:fillRect/>
            </a:stretch>
          </p:blipFill>
          <p:spPr>
            <a:xfrm>
              <a:off x="16760568" y="3155673"/>
              <a:ext cx="2891505" cy="2690046"/>
            </a:xfrm>
            <a:prstGeom prst="rect">
              <a:avLst/>
            </a:prstGeom>
          </p:spPr>
        </p:pic>
        <p:pic>
          <p:nvPicPr>
            <p:cNvPr id="5" name="Picture 5">
              <a:extLst>
                <a:ext uri="{FF2B5EF4-FFF2-40B4-BE49-F238E27FC236}">
                  <a16:creationId xmlns:a16="http://schemas.microsoft.com/office/drawing/2014/main" id="{60207710-1CBF-D3F8-CCD0-B92C85E3B6EA}"/>
                </a:ext>
              </a:extLst>
            </p:cNvPr>
            <p:cNvPicPr>
              <a:picLocks noChangeAspect="1"/>
            </p:cNvPicPr>
            <p:nvPr/>
          </p:nvPicPr>
          <p:blipFill>
            <a:blip r:embed="rId5">
              <a:alphaModFix amt="80000"/>
            </a:blip>
            <a:srcRect/>
            <a:stretch>
              <a:fillRect/>
            </a:stretch>
          </p:blipFill>
          <p:spPr>
            <a:xfrm>
              <a:off x="16760568" y="6311345"/>
              <a:ext cx="2891505" cy="2690048"/>
            </a:xfrm>
            <a:prstGeom prst="rect">
              <a:avLst/>
            </a:prstGeom>
          </p:spPr>
        </p:pic>
        <p:pic>
          <p:nvPicPr>
            <p:cNvPr id="6" name="Picture 6">
              <a:extLst>
                <a:ext uri="{FF2B5EF4-FFF2-40B4-BE49-F238E27FC236}">
                  <a16:creationId xmlns:a16="http://schemas.microsoft.com/office/drawing/2014/main" id="{8E2961C9-92F8-D500-4C24-1F34F60BDE7E}"/>
                </a:ext>
              </a:extLst>
            </p:cNvPr>
            <p:cNvPicPr>
              <a:picLocks noChangeAspect="1"/>
            </p:cNvPicPr>
            <p:nvPr/>
          </p:nvPicPr>
          <p:blipFill>
            <a:blip r:embed="rId5">
              <a:alphaModFix amt="80000"/>
            </a:blip>
            <a:srcRect/>
            <a:stretch>
              <a:fillRect/>
            </a:stretch>
          </p:blipFill>
          <p:spPr>
            <a:xfrm>
              <a:off x="16760568" y="9467019"/>
              <a:ext cx="2891505" cy="2690046"/>
            </a:xfrm>
            <a:prstGeom prst="rect">
              <a:avLst/>
            </a:prstGeom>
          </p:spPr>
        </p:pic>
        <p:pic>
          <p:nvPicPr>
            <p:cNvPr id="7" name="Picture 7">
              <a:extLst>
                <a:ext uri="{FF2B5EF4-FFF2-40B4-BE49-F238E27FC236}">
                  <a16:creationId xmlns:a16="http://schemas.microsoft.com/office/drawing/2014/main" id="{50EC61E9-98BC-55D9-DE42-EB6F9DE5E64D}"/>
                </a:ext>
              </a:extLst>
            </p:cNvPr>
            <p:cNvPicPr>
              <a:picLocks noChangeAspect="1"/>
            </p:cNvPicPr>
            <p:nvPr/>
          </p:nvPicPr>
          <p:blipFill>
            <a:blip r:embed="rId5">
              <a:alphaModFix amt="80000"/>
            </a:blip>
            <a:srcRect/>
            <a:stretch>
              <a:fillRect/>
            </a:stretch>
          </p:blipFill>
          <p:spPr>
            <a:xfrm>
              <a:off x="13409725" y="0"/>
              <a:ext cx="2891505" cy="2690048"/>
            </a:xfrm>
            <a:prstGeom prst="rect">
              <a:avLst/>
            </a:prstGeom>
          </p:spPr>
        </p:pic>
        <p:pic>
          <p:nvPicPr>
            <p:cNvPr id="8" name="Picture 8">
              <a:extLst>
                <a:ext uri="{FF2B5EF4-FFF2-40B4-BE49-F238E27FC236}">
                  <a16:creationId xmlns:a16="http://schemas.microsoft.com/office/drawing/2014/main" id="{FA9EF1B6-8D95-E573-107C-4673A27A1E8B}"/>
                </a:ext>
              </a:extLst>
            </p:cNvPr>
            <p:cNvPicPr>
              <a:picLocks noChangeAspect="1"/>
            </p:cNvPicPr>
            <p:nvPr/>
          </p:nvPicPr>
          <p:blipFill>
            <a:blip r:embed="rId5">
              <a:alphaModFix amt="80000"/>
            </a:blip>
            <a:srcRect/>
            <a:stretch>
              <a:fillRect/>
            </a:stretch>
          </p:blipFill>
          <p:spPr>
            <a:xfrm>
              <a:off x="13409725" y="3155673"/>
              <a:ext cx="2891505" cy="2690046"/>
            </a:xfrm>
            <a:prstGeom prst="rect">
              <a:avLst/>
            </a:prstGeom>
          </p:spPr>
        </p:pic>
        <p:pic>
          <p:nvPicPr>
            <p:cNvPr id="9" name="Picture 9">
              <a:extLst>
                <a:ext uri="{FF2B5EF4-FFF2-40B4-BE49-F238E27FC236}">
                  <a16:creationId xmlns:a16="http://schemas.microsoft.com/office/drawing/2014/main" id="{B9339C6E-E2E1-62E3-0077-117E473E9C1C}"/>
                </a:ext>
              </a:extLst>
            </p:cNvPr>
            <p:cNvPicPr>
              <a:picLocks noChangeAspect="1"/>
            </p:cNvPicPr>
            <p:nvPr/>
          </p:nvPicPr>
          <p:blipFill>
            <a:blip r:embed="rId5">
              <a:alphaModFix amt="80000"/>
            </a:blip>
            <a:srcRect/>
            <a:stretch>
              <a:fillRect/>
            </a:stretch>
          </p:blipFill>
          <p:spPr>
            <a:xfrm>
              <a:off x="13409725" y="6311345"/>
              <a:ext cx="2891505" cy="2690048"/>
            </a:xfrm>
            <a:prstGeom prst="rect">
              <a:avLst/>
            </a:prstGeom>
          </p:spPr>
        </p:pic>
        <p:pic>
          <p:nvPicPr>
            <p:cNvPr id="10" name="Picture 10">
              <a:extLst>
                <a:ext uri="{FF2B5EF4-FFF2-40B4-BE49-F238E27FC236}">
                  <a16:creationId xmlns:a16="http://schemas.microsoft.com/office/drawing/2014/main" id="{D51E8693-09DB-8602-F8A9-8FF13088F905}"/>
                </a:ext>
              </a:extLst>
            </p:cNvPr>
            <p:cNvPicPr>
              <a:picLocks noChangeAspect="1"/>
            </p:cNvPicPr>
            <p:nvPr/>
          </p:nvPicPr>
          <p:blipFill>
            <a:blip r:embed="rId5">
              <a:alphaModFix amt="80000"/>
            </a:blip>
            <a:srcRect/>
            <a:stretch>
              <a:fillRect/>
            </a:stretch>
          </p:blipFill>
          <p:spPr>
            <a:xfrm>
              <a:off x="13409725" y="9467019"/>
              <a:ext cx="2891505" cy="2690046"/>
            </a:xfrm>
            <a:prstGeom prst="rect">
              <a:avLst/>
            </a:prstGeom>
          </p:spPr>
        </p:pic>
        <p:pic>
          <p:nvPicPr>
            <p:cNvPr id="11" name="Picture 11">
              <a:extLst>
                <a:ext uri="{FF2B5EF4-FFF2-40B4-BE49-F238E27FC236}">
                  <a16:creationId xmlns:a16="http://schemas.microsoft.com/office/drawing/2014/main" id="{10C1AFC1-AC28-1F22-6B2F-A94AEF074C88}"/>
                </a:ext>
              </a:extLst>
            </p:cNvPr>
            <p:cNvPicPr>
              <a:picLocks noChangeAspect="1"/>
            </p:cNvPicPr>
            <p:nvPr/>
          </p:nvPicPr>
          <p:blipFill>
            <a:blip r:embed="rId5">
              <a:alphaModFix amt="80000"/>
            </a:blip>
            <a:srcRect/>
            <a:stretch>
              <a:fillRect/>
            </a:stretch>
          </p:blipFill>
          <p:spPr>
            <a:xfrm>
              <a:off x="10056765" y="0"/>
              <a:ext cx="2891505" cy="2690048"/>
            </a:xfrm>
            <a:prstGeom prst="rect">
              <a:avLst/>
            </a:prstGeom>
          </p:spPr>
        </p:pic>
        <p:pic>
          <p:nvPicPr>
            <p:cNvPr id="12" name="Picture 12">
              <a:extLst>
                <a:ext uri="{FF2B5EF4-FFF2-40B4-BE49-F238E27FC236}">
                  <a16:creationId xmlns:a16="http://schemas.microsoft.com/office/drawing/2014/main" id="{3EE41D38-D509-35C4-76E0-8716AC18EDA0}"/>
                </a:ext>
              </a:extLst>
            </p:cNvPr>
            <p:cNvPicPr>
              <a:picLocks noChangeAspect="1"/>
            </p:cNvPicPr>
            <p:nvPr/>
          </p:nvPicPr>
          <p:blipFill>
            <a:blip r:embed="rId5">
              <a:alphaModFix amt="80000"/>
            </a:blip>
            <a:srcRect/>
            <a:stretch>
              <a:fillRect/>
            </a:stretch>
          </p:blipFill>
          <p:spPr>
            <a:xfrm>
              <a:off x="10056765" y="3155673"/>
              <a:ext cx="2891505" cy="2690046"/>
            </a:xfrm>
            <a:prstGeom prst="rect">
              <a:avLst/>
            </a:prstGeom>
          </p:spPr>
        </p:pic>
        <p:pic>
          <p:nvPicPr>
            <p:cNvPr id="13" name="Picture 13">
              <a:extLst>
                <a:ext uri="{FF2B5EF4-FFF2-40B4-BE49-F238E27FC236}">
                  <a16:creationId xmlns:a16="http://schemas.microsoft.com/office/drawing/2014/main" id="{D6E45A56-9A0E-5CB2-27B3-9C62E7436D50}"/>
                </a:ext>
              </a:extLst>
            </p:cNvPr>
            <p:cNvPicPr>
              <a:picLocks noChangeAspect="1"/>
            </p:cNvPicPr>
            <p:nvPr/>
          </p:nvPicPr>
          <p:blipFill>
            <a:blip r:embed="rId5">
              <a:alphaModFix amt="80000"/>
            </a:blip>
            <a:srcRect/>
            <a:stretch>
              <a:fillRect/>
            </a:stretch>
          </p:blipFill>
          <p:spPr>
            <a:xfrm>
              <a:off x="10056765" y="6311345"/>
              <a:ext cx="2891505" cy="2690048"/>
            </a:xfrm>
            <a:prstGeom prst="rect">
              <a:avLst/>
            </a:prstGeom>
          </p:spPr>
        </p:pic>
        <p:pic>
          <p:nvPicPr>
            <p:cNvPr id="14" name="Picture 14">
              <a:extLst>
                <a:ext uri="{FF2B5EF4-FFF2-40B4-BE49-F238E27FC236}">
                  <a16:creationId xmlns:a16="http://schemas.microsoft.com/office/drawing/2014/main" id="{68D005F9-5C9C-0247-9D82-CF7D6F3AC321}"/>
                </a:ext>
              </a:extLst>
            </p:cNvPr>
            <p:cNvPicPr>
              <a:picLocks noChangeAspect="1"/>
            </p:cNvPicPr>
            <p:nvPr/>
          </p:nvPicPr>
          <p:blipFill>
            <a:blip r:embed="rId5">
              <a:alphaModFix amt="80000"/>
            </a:blip>
            <a:srcRect/>
            <a:stretch>
              <a:fillRect/>
            </a:stretch>
          </p:blipFill>
          <p:spPr>
            <a:xfrm>
              <a:off x="10056765" y="9467019"/>
              <a:ext cx="2891505" cy="2690046"/>
            </a:xfrm>
            <a:prstGeom prst="rect">
              <a:avLst/>
            </a:prstGeom>
          </p:spPr>
        </p:pic>
        <p:pic>
          <p:nvPicPr>
            <p:cNvPr id="15" name="Picture 15">
              <a:extLst>
                <a:ext uri="{FF2B5EF4-FFF2-40B4-BE49-F238E27FC236}">
                  <a16:creationId xmlns:a16="http://schemas.microsoft.com/office/drawing/2014/main" id="{F90D56B0-1FCA-2C4A-636A-04C65E0CC593}"/>
                </a:ext>
              </a:extLst>
            </p:cNvPr>
            <p:cNvPicPr>
              <a:picLocks noChangeAspect="1"/>
            </p:cNvPicPr>
            <p:nvPr/>
          </p:nvPicPr>
          <p:blipFill>
            <a:blip r:embed="rId5">
              <a:alphaModFix amt="80000"/>
            </a:blip>
            <a:srcRect/>
            <a:stretch>
              <a:fillRect/>
            </a:stretch>
          </p:blipFill>
          <p:spPr>
            <a:xfrm>
              <a:off x="20113528" y="0"/>
              <a:ext cx="2891505" cy="2690048"/>
            </a:xfrm>
            <a:prstGeom prst="rect">
              <a:avLst/>
            </a:prstGeom>
          </p:spPr>
        </p:pic>
        <p:pic>
          <p:nvPicPr>
            <p:cNvPr id="16" name="Picture 16">
              <a:extLst>
                <a:ext uri="{FF2B5EF4-FFF2-40B4-BE49-F238E27FC236}">
                  <a16:creationId xmlns:a16="http://schemas.microsoft.com/office/drawing/2014/main" id="{783871BA-346F-B1B0-FBC5-2FA8A77D7304}"/>
                </a:ext>
              </a:extLst>
            </p:cNvPr>
            <p:cNvPicPr>
              <a:picLocks noChangeAspect="1"/>
            </p:cNvPicPr>
            <p:nvPr/>
          </p:nvPicPr>
          <p:blipFill>
            <a:blip r:embed="rId5">
              <a:alphaModFix amt="80000"/>
            </a:blip>
            <a:srcRect/>
            <a:stretch>
              <a:fillRect/>
            </a:stretch>
          </p:blipFill>
          <p:spPr>
            <a:xfrm>
              <a:off x="20113528" y="3155673"/>
              <a:ext cx="2891505" cy="2690046"/>
            </a:xfrm>
            <a:prstGeom prst="rect">
              <a:avLst/>
            </a:prstGeom>
          </p:spPr>
        </p:pic>
        <p:pic>
          <p:nvPicPr>
            <p:cNvPr id="17" name="Picture 17">
              <a:extLst>
                <a:ext uri="{FF2B5EF4-FFF2-40B4-BE49-F238E27FC236}">
                  <a16:creationId xmlns:a16="http://schemas.microsoft.com/office/drawing/2014/main" id="{024DE016-9877-F946-9C00-B79F0D38DD5B}"/>
                </a:ext>
              </a:extLst>
            </p:cNvPr>
            <p:cNvPicPr>
              <a:picLocks noChangeAspect="1"/>
            </p:cNvPicPr>
            <p:nvPr/>
          </p:nvPicPr>
          <p:blipFill>
            <a:blip r:embed="rId5">
              <a:alphaModFix amt="80000"/>
            </a:blip>
            <a:srcRect/>
            <a:stretch>
              <a:fillRect/>
            </a:stretch>
          </p:blipFill>
          <p:spPr>
            <a:xfrm>
              <a:off x="20113528" y="6311345"/>
              <a:ext cx="2891505" cy="2690048"/>
            </a:xfrm>
            <a:prstGeom prst="rect">
              <a:avLst/>
            </a:prstGeom>
          </p:spPr>
        </p:pic>
        <p:pic>
          <p:nvPicPr>
            <p:cNvPr id="18" name="Picture 18">
              <a:extLst>
                <a:ext uri="{FF2B5EF4-FFF2-40B4-BE49-F238E27FC236}">
                  <a16:creationId xmlns:a16="http://schemas.microsoft.com/office/drawing/2014/main" id="{F0308AB0-50B0-E39B-8D47-7D9CA1693AA3}"/>
                </a:ext>
              </a:extLst>
            </p:cNvPr>
            <p:cNvPicPr>
              <a:picLocks noChangeAspect="1"/>
            </p:cNvPicPr>
            <p:nvPr/>
          </p:nvPicPr>
          <p:blipFill>
            <a:blip r:embed="rId5">
              <a:alphaModFix amt="80000"/>
            </a:blip>
            <a:srcRect/>
            <a:stretch>
              <a:fillRect/>
            </a:stretch>
          </p:blipFill>
          <p:spPr>
            <a:xfrm>
              <a:off x="20113528" y="9467019"/>
              <a:ext cx="2891505" cy="2690046"/>
            </a:xfrm>
            <a:prstGeom prst="rect">
              <a:avLst/>
            </a:prstGeom>
          </p:spPr>
        </p:pic>
        <p:pic>
          <p:nvPicPr>
            <p:cNvPr id="19" name="Picture 19">
              <a:extLst>
                <a:ext uri="{FF2B5EF4-FFF2-40B4-BE49-F238E27FC236}">
                  <a16:creationId xmlns:a16="http://schemas.microsoft.com/office/drawing/2014/main" id="{07F269A9-1760-5BBF-0A69-571D408F1196}"/>
                </a:ext>
              </a:extLst>
            </p:cNvPr>
            <p:cNvPicPr>
              <a:picLocks noChangeAspect="1"/>
            </p:cNvPicPr>
            <p:nvPr/>
          </p:nvPicPr>
          <p:blipFill>
            <a:blip r:embed="rId5">
              <a:alphaModFix amt="80000"/>
            </a:blip>
            <a:srcRect/>
            <a:stretch>
              <a:fillRect/>
            </a:stretch>
          </p:blipFill>
          <p:spPr>
            <a:xfrm>
              <a:off x="6703804" y="0"/>
              <a:ext cx="2891505" cy="2690048"/>
            </a:xfrm>
            <a:prstGeom prst="rect">
              <a:avLst/>
            </a:prstGeom>
          </p:spPr>
        </p:pic>
        <p:pic>
          <p:nvPicPr>
            <p:cNvPr id="20" name="Picture 20">
              <a:extLst>
                <a:ext uri="{FF2B5EF4-FFF2-40B4-BE49-F238E27FC236}">
                  <a16:creationId xmlns:a16="http://schemas.microsoft.com/office/drawing/2014/main" id="{3EA8D6B7-644A-1F63-9A6B-1FEBCADB4896}"/>
                </a:ext>
              </a:extLst>
            </p:cNvPr>
            <p:cNvPicPr>
              <a:picLocks noChangeAspect="1"/>
            </p:cNvPicPr>
            <p:nvPr/>
          </p:nvPicPr>
          <p:blipFill>
            <a:blip r:embed="rId5">
              <a:alphaModFix amt="80000"/>
            </a:blip>
            <a:srcRect/>
            <a:stretch>
              <a:fillRect/>
            </a:stretch>
          </p:blipFill>
          <p:spPr>
            <a:xfrm>
              <a:off x="6703804" y="3155673"/>
              <a:ext cx="2891505" cy="2690046"/>
            </a:xfrm>
            <a:prstGeom prst="rect">
              <a:avLst/>
            </a:prstGeom>
          </p:spPr>
        </p:pic>
        <p:pic>
          <p:nvPicPr>
            <p:cNvPr id="21" name="Picture 21">
              <a:extLst>
                <a:ext uri="{FF2B5EF4-FFF2-40B4-BE49-F238E27FC236}">
                  <a16:creationId xmlns:a16="http://schemas.microsoft.com/office/drawing/2014/main" id="{B7DBE331-DE0D-B1EE-EDA3-33F27AA6111A}"/>
                </a:ext>
              </a:extLst>
            </p:cNvPr>
            <p:cNvPicPr>
              <a:picLocks noChangeAspect="1"/>
            </p:cNvPicPr>
            <p:nvPr/>
          </p:nvPicPr>
          <p:blipFill>
            <a:blip r:embed="rId5">
              <a:alphaModFix amt="80000"/>
            </a:blip>
            <a:srcRect/>
            <a:stretch>
              <a:fillRect/>
            </a:stretch>
          </p:blipFill>
          <p:spPr>
            <a:xfrm>
              <a:off x="6703804" y="6311345"/>
              <a:ext cx="2891505" cy="2690048"/>
            </a:xfrm>
            <a:prstGeom prst="rect">
              <a:avLst/>
            </a:prstGeom>
          </p:spPr>
        </p:pic>
        <p:pic>
          <p:nvPicPr>
            <p:cNvPr id="22" name="Picture 22">
              <a:extLst>
                <a:ext uri="{FF2B5EF4-FFF2-40B4-BE49-F238E27FC236}">
                  <a16:creationId xmlns:a16="http://schemas.microsoft.com/office/drawing/2014/main" id="{AE7BB85F-0D87-6177-D484-B6F0BC39B283}"/>
                </a:ext>
              </a:extLst>
            </p:cNvPr>
            <p:cNvPicPr>
              <a:picLocks noChangeAspect="1"/>
            </p:cNvPicPr>
            <p:nvPr/>
          </p:nvPicPr>
          <p:blipFill>
            <a:blip r:embed="rId5">
              <a:alphaModFix amt="80000"/>
            </a:blip>
            <a:srcRect/>
            <a:stretch>
              <a:fillRect/>
            </a:stretch>
          </p:blipFill>
          <p:spPr>
            <a:xfrm>
              <a:off x="6703804" y="9467019"/>
              <a:ext cx="2891505" cy="2690046"/>
            </a:xfrm>
            <a:prstGeom prst="rect">
              <a:avLst/>
            </a:prstGeom>
          </p:spPr>
        </p:pic>
        <p:pic>
          <p:nvPicPr>
            <p:cNvPr id="23" name="Picture 23">
              <a:extLst>
                <a:ext uri="{FF2B5EF4-FFF2-40B4-BE49-F238E27FC236}">
                  <a16:creationId xmlns:a16="http://schemas.microsoft.com/office/drawing/2014/main" id="{210A1D10-CDED-7004-AD05-A54C6BFD25C7}"/>
                </a:ext>
              </a:extLst>
            </p:cNvPr>
            <p:cNvPicPr>
              <a:picLocks noChangeAspect="1"/>
            </p:cNvPicPr>
            <p:nvPr/>
          </p:nvPicPr>
          <p:blipFill>
            <a:blip r:embed="rId5">
              <a:alphaModFix amt="80000"/>
            </a:blip>
            <a:srcRect/>
            <a:stretch>
              <a:fillRect/>
            </a:stretch>
          </p:blipFill>
          <p:spPr>
            <a:xfrm>
              <a:off x="3352960" y="0"/>
              <a:ext cx="2891505" cy="2690048"/>
            </a:xfrm>
            <a:prstGeom prst="rect">
              <a:avLst/>
            </a:prstGeom>
          </p:spPr>
        </p:pic>
        <p:pic>
          <p:nvPicPr>
            <p:cNvPr id="24" name="Picture 24">
              <a:extLst>
                <a:ext uri="{FF2B5EF4-FFF2-40B4-BE49-F238E27FC236}">
                  <a16:creationId xmlns:a16="http://schemas.microsoft.com/office/drawing/2014/main" id="{FA693695-DBBB-446C-181F-3D32FADDE429}"/>
                </a:ext>
              </a:extLst>
            </p:cNvPr>
            <p:cNvPicPr>
              <a:picLocks noChangeAspect="1"/>
            </p:cNvPicPr>
            <p:nvPr/>
          </p:nvPicPr>
          <p:blipFill>
            <a:blip r:embed="rId5">
              <a:alphaModFix amt="80000"/>
            </a:blip>
            <a:srcRect/>
            <a:stretch>
              <a:fillRect/>
            </a:stretch>
          </p:blipFill>
          <p:spPr>
            <a:xfrm>
              <a:off x="3352960" y="3155673"/>
              <a:ext cx="2891505" cy="2690046"/>
            </a:xfrm>
            <a:prstGeom prst="rect">
              <a:avLst/>
            </a:prstGeom>
          </p:spPr>
        </p:pic>
        <p:pic>
          <p:nvPicPr>
            <p:cNvPr id="25" name="Picture 25">
              <a:extLst>
                <a:ext uri="{FF2B5EF4-FFF2-40B4-BE49-F238E27FC236}">
                  <a16:creationId xmlns:a16="http://schemas.microsoft.com/office/drawing/2014/main" id="{2155CD9A-1D09-59D8-3748-2C9B4FC4C4DC}"/>
                </a:ext>
              </a:extLst>
            </p:cNvPr>
            <p:cNvPicPr>
              <a:picLocks noChangeAspect="1"/>
            </p:cNvPicPr>
            <p:nvPr/>
          </p:nvPicPr>
          <p:blipFill>
            <a:blip r:embed="rId5">
              <a:alphaModFix amt="80000"/>
            </a:blip>
            <a:srcRect/>
            <a:stretch>
              <a:fillRect/>
            </a:stretch>
          </p:blipFill>
          <p:spPr>
            <a:xfrm>
              <a:off x="3352960" y="6311345"/>
              <a:ext cx="2891505" cy="2690048"/>
            </a:xfrm>
            <a:prstGeom prst="rect">
              <a:avLst/>
            </a:prstGeom>
          </p:spPr>
        </p:pic>
        <p:pic>
          <p:nvPicPr>
            <p:cNvPr id="26" name="Picture 26">
              <a:extLst>
                <a:ext uri="{FF2B5EF4-FFF2-40B4-BE49-F238E27FC236}">
                  <a16:creationId xmlns:a16="http://schemas.microsoft.com/office/drawing/2014/main" id="{F94121CF-9A40-C79F-7A69-9D29233120ED}"/>
                </a:ext>
              </a:extLst>
            </p:cNvPr>
            <p:cNvPicPr>
              <a:picLocks noChangeAspect="1"/>
            </p:cNvPicPr>
            <p:nvPr/>
          </p:nvPicPr>
          <p:blipFill>
            <a:blip r:embed="rId5">
              <a:alphaModFix amt="80000"/>
            </a:blip>
            <a:srcRect/>
            <a:stretch>
              <a:fillRect/>
            </a:stretch>
          </p:blipFill>
          <p:spPr>
            <a:xfrm>
              <a:off x="3352960" y="9467019"/>
              <a:ext cx="2891505" cy="2690046"/>
            </a:xfrm>
            <a:prstGeom prst="rect">
              <a:avLst/>
            </a:prstGeom>
          </p:spPr>
        </p:pic>
        <p:pic>
          <p:nvPicPr>
            <p:cNvPr id="27" name="Picture 27">
              <a:extLst>
                <a:ext uri="{FF2B5EF4-FFF2-40B4-BE49-F238E27FC236}">
                  <a16:creationId xmlns:a16="http://schemas.microsoft.com/office/drawing/2014/main" id="{F9149A32-CAA5-4CF0-33E6-45FF41F90A4F}"/>
                </a:ext>
              </a:extLst>
            </p:cNvPr>
            <p:cNvPicPr>
              <a:picLocks noChangeAspect="1"/>
            </p:cNvPicPr>
            <p:nvPr/>
          </p:nvPicPr>
          <p:blipFill>
            <a:blip r:embed="rId5">
              <a:alphaModFix amt="80000"/>
            </a:blip>
            <a:srcRect/>
            <a:stretch>
              <a:fillRect/>
            </a:stretch>
          </p:blipFill>
          <p:spPr>
            <a:xfrm>
              <a:off x="0" y="0"/>
              <a:ext cx="2891505" cy="2690048"/>
            </a:xfrm>
            <a:prstGeom prst="rect">
              <a:avLst/>
            </a:prstGeom>
          </p:spPr>
        </p:pic>
        <p:pic>
          <p:nvPicPr>
            <p:cNvPr id="28" name="Picture 28">
              <a:extLst>
                <a:ext uri="{FF2B5EF4-FFF2-40B4-BE49-F238E27FC236}">
                  <a16:creationId xmlns:a16="http://schemas.microsoft.com/office/drawing/2014/main" id="{0CA44945-D55A-6D04-C21F-C1515DB45E38}"/>
                </a:ext>
              </a:extLst>
            </p:cNvPr>
            <p:cNvPicPr>
              <a:picLocks noChangeAspect="1"/>
            </p:cNvPicPr>
            <p:nvPr/>
          </p:nvPicPr>
          <p:blipFill>
            <a:blip r:embed="rId5">
              <a:alphaModFix amt="80000"/>
            </a:blip>
            <a:srcRect/>
            <a:stretch>
              <a:fillRect/>
            </a:stretch>
          </p:blipFill>
          <p:spPr>
            <a:xfrm>
              <a:off x="0" y="3155673"/>
              <a:ext cx="2891505" cy="2690046"/>
            </a:xfrm>
            <a:prstGeom prst="rect">
              <a:avLst/>
            </a:prstGeom>
          </p:spPr>
        </p:pic>
        <p:pic>
          <p:nvPicPr>
            <p:cNvPr id="29" name="Picture 29">
              <a:extLst>
                <a:ext uri="{FF2B5EF4-FFF2-40B4-BE49-F238E27FC236}">
                  <a16:creationId xmlns:a16="http://schemas.microsoft.com/office/drawing/2014/main" id="{14344003-D356-CC4F-3C6B-547BC12E35C2}"/>
                </a:ext>
              </a:extLst>
            </p:cNvPr>
            <p:cNvPicPr>
              <a:picLocks noChangeAspect="1"/>
            </p:cNvPicPr>
            <p:nvPr/>
          </p:nvPicPr>
          <p:blipFill>
            <a:blip r:embed="rId5">
              <a:alphaModFix amt="80000"/>
            </a:blip>
            <a:srcRect/>
            <a:stretch>
              <a:fillRect/>
            </a:stretch>
          </p:blipFill>
          <p:spPr>
            <a:xfrm>
              <a:off x="0" y="6311345"/>
              <a:ext cx="2891505" cy="2690048"/>
            </a:xfrm>
            <a:prstGeom prst="rect">
              <a:avLst/>
            </a:prstGeom>
          </p:spPr>
        </p:pic>
        <p:pic>
          <p:nvPicPr>
            <p:cNvPr id="30" name="Picture 30">
              <a:extLst>
                <a:ext uri="{FF2B5EF4-FFF2-40B4-BE49-F238E27FC236}">
                  <a16:creationId xmlns:a16="http://schemas.microsoft.com/office/drawing/2014/main" id="{670AB1C0-E958-4E35-8E3D-CF4354D3BA0A}"/>
                </a:ext>
              </a:extLst>
            </p:cNvPr>
            <p:cNvPicPr>
              <a:picLocks noChangeAspect="1"/>
            </p:cNvPicPr>
            <p:nvPr/>
          </p:nvPicPr>
          <p:blipFill>
            <a:blip r:embed="rId5">
              <a:alphaModFix amt="80000"/>
            </a:blip>
            <a:srcRect/>
            <a:stretch>
              <a:fillRect/>
            </a:stretch>
          </p:blipFill>
          <p:spPr>
            <a:xfrm>
              <a:off x="0" y="9467019"/>
              <a:ext cx="2891505" cy="2690046"/>
            </a:xfrm>
            <a:prstGeom prst="rect">
              <a:avLst/>
            </a:prstGeom>
          </p:spPr>
        </p:pic>
      </p:grpSp>
      <p:sp>
        <p:nvSpPr>
          <p:cNvPr id="7171" name="AutoShape 31">
            <a:extLst>
              <a:ext uri="{FF2B5EF4-FFF2-40B4-BE49-F238E27FC236}">
                <a16:creationId xmlns:a16="http://schemas.microsoft.com/office/drawing/2014/main" id="{4A88E62A-E79C-155E-3062-D931FB589F50}"/>
              </a:ext>
            </a:extLst>
          </p:cNvPr>
          <p:cNvSpPr>
            <a:spLocks noChangeArrowheads="1"/>
          </p:cNvSpPr>
          <p:nvPr/>
        </p:nvSpPr>
        <p:spPr bwMode="auto">
          <a:xfrm>
            <a:off x="4946650" y="2005013"/>
            <a:ext cx="11342688" cy="62769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pic>
        <p:nvPicPr>
          <p:cNvPr id="32" name="Picture 32">
            <a:extLst>
              <a:ext uri="{FF2B5EF4-FFF2-40B4-BE49-F238E27FC236}">
                <a16:creationId xmlns:a16="http://schemas.microsoft.com/office/drawing/2014/main" id="{89DC2F46-8F8E-9FA6-125B-37BEF9727509}"/>
              </a:ext>
            </a:extLst>
          </p:cNvPr>
          <p:cNvPicPr>
            <a:picLocks noChangeAspect="1"/>
          </p:cNvPicPr>
          <p:nvPr/>
        </p:nvPicPr>
        <p:blipFill>
          <a:blip r:embed="rId6"/>
          <a:srcRect b="321"/>
          <a:stretch>
            <a:fillRect/>
          </a:stretch>
        </p:blipFill>
        <p:spPr>
          <a:xfrm rot="10799999">
            <a:off x="1982788" y="1909763"/>
            <a:ext cx="6454775" cy="6467475"/>
          </a:xfrm>
          <a:prstGeom prst="rect">
            <a:avLst/>
          </a:prstGeom>
        </p:spPr>
      </p:pic>
      <p:sp>
        <p:nvSpPr>
          <p:cNvPr id="33" name="TextBox 33">
            <a:extLst>
              <a:ext uri="{FF2B5EF4-FFF2-40B4-BE49-F238E27FC236}">
                <a16:creationId xmlns:a16="http://schemas.microsoft.com/office/drawing/2014/main" id="{A18136B9-1F97-7CCC-93C0-5ADD36AA0691}"/>
              </a:ext>
            </a:extLst>
          </p:cNvPr>
          <p:cNvSpPr txBox="1"/>
          <p:nvPr/>
        </p:nvSpPr>
        <p:spPr>
          <a:xfrm>
            <a:off x="2968625" y="3935413"/>
            <a:ext cx="4483100" cy="2462212"/>
          </a:xfrm>
          <a:prstGeom prst="rect">
            <a:avLst/>
          </a:prstGeom>
        </p:spPr>
        <p:txBody>
          <a:bodyPr lIns="0" tIns="0" rIns="0" bIns="0">
            <a:spAutoFit/>
          </a:bodyPr>
          <a:lstStyle/>
          <a:p>
            <a:pPr algn="ctr" eaLnBrk="1" fontAlgn="auto" hangingPunct="1">
              <a:lnSpc>
                <a:spcPts val="9600"/>
              </a:lnSpc>
              <a:spcBef>
                <a:spcPts val="0"/>
              </a:spcBef>
              <a:spcAft>
                <a:spcPts val="0"/>
              </a:spcAft>
              <a:defRPr/>
            </a:pPr>
            <a:r>
              <a:rPr lang="en-US" sz="8000" spc="-80" dirty="0">
                <a:solidFill>
                  <a:srgbClr val="FFFFFF"/>
                </a:solidFill>
                <a:latin typeface="Gadugi" panose="020B0502040204020203" pitchFamily="34" charset="0"/>
                <a:ea typeface="Gadugi" panose="020B0502040204020203" pitchFamily="34" charset="0"/>
              </a:rPr>
              <a:t>Project Recap</a:t>
            </a:r>
          </a:p>
        </p:txBody>
      </p:sp>
      <p:sp>
        <p:nvSpPr>
          <p:cNvPr id="35" name="Rectangle 34">
            <a:extLst>
              <a:ext uri="{FF2B5EF4-FFF2-40B4-BE49-F238E27FC236}">
                <a16:creationId xmlns:a16="http://schemas.microsoft.com/office/drawing/2014/main" id="{CFCC576A-ED13-27E1-D609-D711A183A8A3}"/>
              </a:ext>
            </a:extLst>
          </p:cNvPr>
          <p:cNvSpPr/>
          <p:nvPr/>
        </p:nvSpPr>
        <p:spPr>
          <a:xfrm>
            <a:off x="7861300" y="2481263"/>
            <a:ext cx="3163888" cy="831850"/>
          </a:xfrm>
          <a:prstGeom prst="rect">
            <a:avLst/>
          </a:prstGeom>
          <a:noFill/>
        </p:spPr>
        <p:txBody>
          <a:bodyPr wrap="none">
            <a:spAutoFit/>
          </a:bodyPr>
          <a:lstStyle/>
          <a:p>
            <a:pPr algn="ctr" eaLnBrk="1" fontAlgn="auto" hangingPunct="1">
              <a:spcBef>
                <a:spcPts val="0"/>
              </a:spcBef>
              <a:spcAft>
                <a:spcPts val="0"/>
              </a:spcAft>
              <a:defRPr/>
            </a:pPr>
            <a:r>
              <a:rPr lang="en-US" sz="4800" dirty="0">
                <a:ln w="0"/>
                <a:effectLst>
                  <a:outerShdw blurRad="38100" dist="19050" dir="2700000" algn="tl" rotWithShape="0">
                    <a:schemeClr val="dk1">
                      <a:alpha val="40000"/>
                    </a:schemeClr>
                  </a:outerShdw>
                </a:effectLst>
                <a:latin typeface="Graphik Regular" panose="020B0503030202060203" pitchFamily="34" charset="0"/>
              </a:rPr>
              <a:t>Accenture</a:t>
            </a:r>
          </a:p>
        </p:txBody>
      </p:sp>
      <p:sp>
        <p:nvSpPr>
          <p:cNvPr id="36" name="Rectangle 35">
            <a:extLst>
              <a:ext uri="{FF2B5EF4-FFF2-40B4-BE49-F238E27FC236}">
                <a16:creationId xmlns:a16="http://schemas.microsoft.com/office/drawing/2014/main" id="{B8A37243-95FE-46E3-9EBF-6804A10567F9}"/>
              </a:ext>
            </a:extLst>
          </p:cNvPr>
          <p:cNvSpPr/>
          <p:nvPr/>
        </p:nvSpPr>
        <p:spPr>
          <a:xfrm>
            <a:off x="12780963" y="2533650"/>
            <a:ext cx="3451225" cy="831850"/>
          </a:xfrm>
          <a:prstGeom prst="rect">
            <a:avLst/>
          </a:prstGeom>
          <a:noFill/>
        </p:spPr>
        <p:txBody>
          <a:bodyPr wrap="none">
            <a:spAutoFit/>
          </a:bodyPr>
          <a:lstStyle/>
          <a:p>
            <a:pPr algn="ctr" eaLnBrk="1" fontAlgn="auto" hangingPunct="1">
              <a:spcBef>
                <a:spcPts val="0"/>
              </a:spcBef>
              <a:spcAft>
                <a:spcPts val="0"/>
              </a:spcAft>
              <a:defRPr/>
            </a:pPr>
            <a:r>
              <a:rPr lang="en-US" sz="4800" dirty="0">
                <a:ln w="0"/>
                <a:effectLst>
                  <a:outerShdw blurRad="38100" dist="19050" dir="2700000" algn="tl" rotWithShape="0">
                    <a:schemeClr val="dk1">
                      <a:alpha val="40000"/>
                    </a:schemeClr>
                  </a:outerShdw>
                </a:effectLst>
                <a:latin typeface="Graphik Regular" panose="020B0503030202060203" pitchFamily="34" charset="0"/>
              </a:rPr>
              <a:t>Social Buzz</a:t>
            </a:r>
          </a:p>
        </p:txBody>
      </p:sp>
      <p:cxnSp>
        <p:nvCxnSpPr>
          <p:cNvPr id="38" name="Straight Arrow Connector 37">
            <a:extLst>
              <a:ext uri="{FF2B5EF4-FFF2-40B4-BE49-F238E27FC236}">
                <a16:creationId xmlns:a16="http://schemas.microsoft.com/office/drawing/2014/main" id="{46CC9AFC-557F-B1B5-69BB-F4FD0B553473}"/>
              </a:ext>
            </a:extLst>
          </p:cNvPr>
          <p:cNvCxnSpPr>
            <a:cxnSpLocks/>
          </p:cNvCxnSpPr>
          <p:nvPr/>
        </p:nvCxnSpPr>
        <p:spPr>
          <a:xfrm>
            <a:off x="11277600" y="2943225"/>
            <a:ext cx="1211263" cy="0"/>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sp>
        <p:nvSpPr>
          <p:cNvPr id="7177" name="TextBox 40">
            <a:extLst>
              <a:ext uri="{FF2B5EF4-FFF2-40B4-BE49-F238E27FC236}">
                <a16:creationId xmlns:a16="http://schemas.microsoft.com/office/drawing/2014/main" id="{055BD780-E6EA-330C-ED59-DD22405E7DC3}"/>
              </a:ext>
            </a:extLst>
          </p:cNvPr>
          <p:cNvSpPr txBox="1">
            <a:spLocks noChangeArrowheads="1"/>
          </p:cNvSpPr>
          <p:nvPr/>
        </p:nvSpPr>
        <p:spPr bwMode="auto">
          <a:xfrm>
            <a:off x="9069388" y="3859213"/>
            <a:ext cx="6537325"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fontAlgn="base">
              <a:spcBef>
                <a:spcPct val="0"/>
              </a:spcBef>
              <a:spcAft>
                <a:spcPct val="0"/>
              </a:spcAft>
              <a:defRPr>
                <a:solidFill>
                  <a:schemeClr val="tx1"/>
                </a:solidFill>
                <a:latin typeface="Times New Roman" panose="02020603050405020304" pitchFamily="18" charset="0"/>
              </a:defRPr>
            </a:lvl6pPr>
            <a:lvl7pPr marL="2971800" indent="-228600" fontAlgn="base">
              <a:spcBef>
                <a:spcPct val="0"/>
              </a:spcBef>
              <a:spcAft>
                <a:spcPct val="0"/>
              </a:spcAft>
              <a:defRPr>
                <a:solidFill>
                  <a:schemeClr val="tx1"/>
                </a:solidFill>
                <a:latin typeface="Times New Roman" panose="02020603050405020304" pitchFamily="18" charset="0"/>
              </a:defRPr>
            </a:lvl7pPr>
            <a:lvl8pPr marL="3429000" indent="-228600" fontAlgn="base">
              <a:spcBef>
                <a:spcPct val="0"/>
              </a:spcBef>
              <a:spcAft>
                <a:spcPct val="0"/>
              </a:spcAft>
              <a:defRPr>
                <a:solidFill>
                  <a:schemeClr val="tx1"/>
                </a:solidFill>
                <a:latin typeface="Times New Roman" panose="02020603050405020304" pitchFamily="18" charset="0"/>
              </a:defRPr>
            </a:lvl8pPr>
            <a:lvl9pPr marL="3886200" indent="-228600" fontAlgn="base">
              <a:spcBef>
                <a:spcPct val="0"/>
              </a:spcBef>
              <a:spcAft>
                <a:spcPct val="0"/>
              </a:spcAft>
              <a:defRPr>
                <a:solidFill>
                  <a:schemeClr val="tx1"/>
                </a:solidFill>
                <a:latin typeface="Times New Roman" panose="02020603050405020304" pitchFamily="18" charset="0"/>
              </a:defRPr>
            </a:lvl9pPr>
          </a:lstStyle>
          <a:p>
            <a:pPr eaLnBrk="1" hangingPunct="1"/>
            <a:r>
              <a:rPr lang="en-US" altLang="en-US" sz="2000" b="1">
                <a:latin typeface="Graphik Regular"/>
              </a:rPr>
              <a:t>Over the past 5 years, Social Buzz has reached over 500 million active users each month</a:t>
            </a:r>
          </a:p>
        </p:txBody>
      </p:sp>
      <p:sp>
        <p:nvSpPr>
          <p:cNvPr id="7178" name="TextBox 41">
            <a:extLst>
              <a:ext uri="{FF2B5EF4-FFF2-40B4-BE49-F238E27FC236}">
                <a16:creationId xmlns:a16="http://schemas.microsoft.com/office/drawing/2014/main" id="{1F3A0ED3-9FFC-956D-CA98-68234B965F4A}"/>
              </a:ext>
            </a:extLst>
          </p:cNvPr>
          <p:cNvSpPr txBox="1">
            <a:spLocks noChangeArrowheads="1"/>
          </p:cNvSpPr>
          <p:nvPr/>
        </p:nvSpPr>
        <p:spPr bwMode="auto">
          <a:xfrm>
            <a:off x="8437563" y="4762500"/>
            <a:ext cx="7412037" cy="3540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fontAlgn="base">
              <a:spcBef>
                <a:spcPct val="0"/>
              </a:spcBef>
              <a:spcAft>
                <a:spcPct val="0"/>
              </a:spcAft>
              <a:defRPr>
                <a:solidFill>
                  <a:schemeClr val="tx1"/>
                </a:solidFill>
                <a:latin typeface="Times New Roman" panose="02020603050405020304" pitchFamily="18" charset="0"/>
              </a:defRPr>
            </a:lvl6pPr>
            <a:lvl7pPr marL="2971800" indent="-228600" fontAlgn="base">
              <a:spcBef>
                <a:spcPct val="0"/>
              </a:spcBef>
              <a:spcAft>
                <a:spcPct val="0"/>
              </a:spcAft>
              <a:defRPr>
                <a:solidFill>
                  <a:schemeClr val="tx1"/>
                </a:solidFill>
                <a:latin typeface="Times New Roman" panose="02020603050405020304" pitchFamily="18" charset="0"/>
              </a:defRPr>
            </a:lvl7pPr>
            <a:lvl8pPr marL="3429000" indent="-228600" fontAlgn="base">
              <a:spcBef>
                <a:spcPct val="0"/>
              </a:spcBef>
              <a:spcAft>
                <a:spcPct val="0"/>
              </a:spcAft>
              <a:defRPr>
                <a:solidFill>
                  <a:schemeClr val="tx1"/>
                </a:solidFill>
                <a:latin typeface="Times New Roman" panose="02020603050405020304" pitchFamily="18" charset="0"/>
              </a:defRPr>
            </a:lvl8pPr>
            <a:lvl9pPr marL="3886200" indent="-228600" fontAlgn="base">
              <a:spcBef>
                <a:spcPct val="0"/>
              </a:spcBef>
              <a:spcAft>
                <a:spcPct val="0"/>
              </a:spcAft>
              <a:defRPr>
                <a:solidFill>
                  <a:schemeClr val="tx1"/>
                </a:solidFill>
                <a:latin typeface="Times New Roman" panose="02020603050405020304" pitchFamily="18" charset="0"/>
              </a:defRPr>
            </a:lvl9pPr>
          </a:lstStyle>
          <a:p>
            <a:pPr eaLnBrk="1" hangingPunct="1">
              <a:buFont typeface="Arial" panose="020B0604020202020204" pitchFamily="34" charset="0"/>
              <a:buChar char="•"/>
            </a:pPr>
            <a:r>
              <a:rPr lang="en-US" altLang="en-US" sz="3200">
                <a:latin typeface="Graphik Regular"/>
              </a:rPr>
              <a:t>An audit of their big data practice.</a:t>
            </a:r>
          </a:p>
          <a:p>
            <a:pPr eaLnBrk="1" hangingPunct="1">
              <a:buFont typeface="Arial" panose="020B0604020202020204" pitchFamily="34" charset="0"/>
              <a:buChar char="•"/>
            </a:pPr>
            <a:r>
              <a:rPr lang="en-US" altLang="en-US" sz="3200">
                <a:latin typeface="Graphik Regular"/>
              </a:rPr>
              <a:t>Recommendations for a successful IPO.</a:t>
            </a:r>
          </a:p>
          <a:p>
            <a:pPr eaLnBrk="1" hangingPunct="1">
              <a:buFont typeface="Arial" panose="020B0604020202020204" pitchFamily="34" charset="0"/>
              <a:buChar char="•"/>
            </a:pPr>
            <a:r>
              <a:rPr lang="en-US" altLang="en-US" sz="3200">
                <a:latin typeface="Graphik Regular"/>
              </a:rPr>
              <a:t>An analysis of their content categories that highlights the top </a:t>
            </a:r>
            <a:r>
              <a:rPr lang="en-US" altLang="en-US" sz="3200" b="1">
                <a:latin typeface="Graphik Regular"/>
              </a:rPr>
              <a:t>5</a:t>
            </a:r>
            <a:r>
              <a:rPr lang="en-US" altLang="en-US" sz="3200">
                <a:latin typeface="Graphik Regular"/>
              </a:rPr>
              <a:t> categories with the largest aggregate popularity.</a:t>
            </a:r>
          </a:p>
        </p:txBody>
      </p:sp>
      <p:pic>
        <p:nvPicPr>
          <p:cNvPr id="2" name="Slide3.mp3">
            <a:hlinkClick r:id="" action="ppaction://media"/>
            <a:extLst>
              <a:ext uri="{FF2B5EF4-FFF2-40B4-BE49-F238E27FC236}">
                <a16:creationId xmlns:a16="http://schemas.microsoft.com/office/drawing/2014/main" id="{4BFA4B74-F0CB-B71C-1476-B28A51CF43A3}"/>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517525" y="63500"/>
            <a:ext cx="342900" cy="3429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7"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218" name="Group 2">
            <a:extLst>
              <a:ext uri="{FF2B5EF4-FFF2-40B4-BE49-F238E27FC236}">
                <a16:creationId xmlns:a16="http://schemas.microsoft.com/office/drawing/2014/main" id="{6CF26272-08E5-0DB7-B71A-3AAD60ED25D3}"/>
              </a:ext>
            </a:extLst>
          </p:cNvPr>
          <p:cNvGrpSpPr>
            <a:grpSpLocks/>
          </p:cNvGrpSpPr>
          <p:nvPr/>
        </p:nvGrpSpPr>
        <p:grpSpPr bwMode="auto">
          <a:xfrm>
            <a:off x="9144000" y="8196263"/>
            <a:ext cx="3544888" cy="3370262"/>
            <a:chOff x="0" y="0"/>
            <a:chExt cx="4727344" cy="4493736"/>
          </a:xfrm>
        </p:grpSpPr>
        <p:grpSp>
          <p:nvGrpSpPr>
            <p:cNvPr id="9242" name="Group 3">
              <a:extLst>
                <a:ext uri="{FF2B5EF4-FFF2-40B4-BE49-F238E27FC236}">
                  <a16:creationId xmlns:a16="http://schemas.microsoft.com/office/drawing/2014/main" id="{2F07FA90-EFB5-3A39-6A0D-226C21ADDF6D}"/>
                </a:ext>
              </a:extLst>
            </p:cNvPr>
            <p:cNvGrpSpPr>
              <a:grpSpLocks noChangeAspect="1"/>
            </p:cNvGrpSpPr>
            <p:nvPr/>
          </p:nvGrpSpPr>
          <p:grpSpPr bwMode="auto">
            <a:xfrm>
              <a:off x="644072" y="410464"/>
              <a:ext cx="4083272" cy="4083272"/>
              <a:chOff x="0" y="0"/>
              <a:chExt cx="6350000" cy="6350000"/>
            </a:xfrm>
          </p:grpSpPr>
          <p:sp>
            <p:nvSpPr>
              <p:cNvPr id="9244" name="Freeform 4">
                <a:extLst>
                  <a:ext uri="{FF2B5EF4-FFF2-40B4-BE49-F238E27FC236}">
                    <a16:creationId xmlns:a16="http://schemas.microsoft.com/office/drawing/2014/main" id="{6033FDC7-93F5-F75C-7BC9-1B4D7FE6C32F}"/>
                  </a:ext>
                </a:extLst>
              </p:cNvPr>
              <p:cNvSpPr>
                <a:spLocks/>
              </p:cNvSpPr>
              <p:nvPr/>
            </p:nvSpPr>
            <p:spPr bwMode="auto">
              <a:xfrm>
                <a:off x="0" y="0"/>
                <a:ext cx="6350000" cy="6350000"/>
              </a:xfrm>
              <a:custGeom>
                <a:avLst/>
                <a:gdLst>
                  <a:gd name="T0" fmla="*/ 3175000 w 6350000"/>
                  <a:gd name="T1" fmla="*/ 0 h 6350000"/>
                  <a:gd name="T2" fmla="*/ 6350000 w 6350000"/>
                  <a:gd name="T3" fmla="*/ 3175000 h 6350000"/>
                  <a:gd name="T4" fmla="*/ 3175000 w 6350000"/>
                  <a:gd name="T5" fmla="*/ 6350000 h 6350000"/>
                  <a:gd name="T6" fmla="*/ 0 w 6350000"/>
                  <a:gd name="T7" fmla="*/ 3175000 h 6350000"/>
                  <a:gd name="T8" fmla="*/ 3175000 w 6350000"/>
                  <a:gd name="T9" fmla="*/ 0 h 6350000"/>
                </a:gdLst>
                <a:ahLst/>
                <a:cxnLst>
                  <a:cxn ang="0">
                    <a:pos x="T0" y="T1"/>
                  </a:cxn>
                  <a:cxn ang="0">
                    <a:pos x="T2" y="T3"/>
                  </a:cxn>
                  <a:cxn ang="0">
                    <a:pos x="T4" y="T5"/>
                  </a:cxn>
                  <a:cxn ang="0">
                    <a:pos x="T6" y="T7"/>
                  </a:cxn>
                  <a:cxn ang="0">
                    <a:pos x="T8" y="T9"/>
                  </a:cxn>
                </a:cxnLst>
                <a:rect l="0" t="0"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pic>
          <p:nvPicPr>
            <p:cNvPr id="5" name="Picture 5">
              <a:extLst>
                <a:ext uri="{FF2B5EF4-FFF2-40B4-BE49-F238E27FC236}">
                  <a16:creationId xmlns:a16="http://schemas.microsoft.com/office/drawing/2014/main" id="{1CFE6721-4401-036E-3F7C-E0892363639F}"/>
                </a:ext>
              </a:extLst>
            </p:cNvPr>
            <p:cNvPicPr>
              <a:picLocks noChangeAspect="1"/>
            </p:cNvPicPr>
            <p:nvPr/>
          </p:nvPicPr>
          <p:blipFill>
            <a:blip r:embed="rId5"/>
            <a:srcRect b="321"/>
            <a:stretch>
              <a:fillRect/>
            </a:stretch>
          </p:blipFill>
          <p:spPr>
            <a:xfrm>
              <a:off x="0" y="0"/>
              <a:ext cx="4083765" cy="4091565"/>
            </a:xfrm>
            <a:prstGeom prst="rect">
              <a:avLst/>
            </a:prstGeom>
          </p:spPr>
        </p:pic>
      </p:grpSp>
      <p:sp>
        <p:nvSpPr>
          <p:cNvPr id="9219" name="AutoShape 6">
            <a:extLst>
              <a:ext uri="{FF2B5EF4-FFF2-40B4-BE49-F238E27FC236}">
                <a16:creationId xmlns:a16="http://schemas.microsoft.com/office/drawing/2014/main" id="{C0B1BF0B-E1C4-F5E2-99D2-14EB50BD4DF5}"/>
              </a:ext>
            </a:extLst>
          </p:cNvPr>
          <p:cNvSpPr>
            <a:spLocks noChangeArrowheads="1"/>
          </p:cNvSpPr>
          <p:nvPr/>
        </p:nvSpPr>
        <p:spPr bwMode="auto">
          <a:xfrm>
            <a:off x="0" y="0"/>
            <a:ext cx="9964738" cy="10287000"/>
          </a:xfrm>
          <a:prstGeom prst="rect">
            <a:avLst/>
          </a:prstGeom>
          <a:solidFill>
            <a:srgbClr val="A100FF"/>
          </a:solidFill>
          <a:ln w="9525">
            <a:solidFill>
              <a:srgbClr val="A100FF"/>
            </a:solidFill>
            <a:miter lim="800000"/>
            <a:headEnd/>
            <a:tailEnd/>
          </a:ln>
        </p:spPr>
        <p:txBody>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fontAlgn="base">
              <a:spcBef>
                <a:spcPct val="0"/>
              </a:spcBef>
              <a:spcAft>
                <a:spcPct val="0"/>
              </a:spcAft>
              <a:defRPr>
                <a:solidFill>
                  <a:schemeClr val="tx1"/>
                </a:solidFill>
                <a:latin typeface="Times New Roman" panose="02020603050405020304" pitchFamily="18" charset="0"/>
              </a:defRPr>
            </a:lvl6pPr>
            <a:lvl7pPr marL="2971800" indent="-228600" fontAlgn="base">
              <a:spcBef>
                <a:spcPct val="0"/>
              </a:spcBef>
              <a:spcAft>
                <a:spcPct val="0"/>
              </a:spcAft>
              <a:defRPr>
                <a:solidFill>
                  <a:schemeClr val="tx1"/>
                </a:solidFill>
                <a:latin typeface="Times New Roman" panose="02020603050405020304" pitchFamily="18" charset="0"/>
              </a:defRPr>
            </a:lvl7pPr>
            <a:lvl8pPr marL="3429000" indent="-228600" fontAlgn="base">
              <a:spcBef>
                <a:spcPct val="0"/>
              </a:spcBef>
              <a:spcAft>
                <a:spcPct val="0"/>
              </a:spcAft>
              <a:defRPr>
                <a:solidFill>
                  <a:schemeClr val="tx1"/>
                </a:solidFill>
                <a:latin typeface="Times New Roman" panose="02020603050405020304" pitchFamily="18" charset="0"/>
              </a:defRPr>
            </a:lvl8pPr>
            <a:lvl9pPr marL="3886200" indent="-228600" fontAlgn="base">
              <a:spcBef>
                <a:spcPct val="0"/>
              </a:spcBef>
              <a:spcAft>
                <a:spcPct val="0"/>
              </a:spcAft>
              <a:defRPr>
                <a:solidFill>
                  <a:schemeClr val="tx1"/>
                </a:solidFill>
                <a:latin typeface="Times New Roman" panose="02020603050405020304" pitchFamily="18" charset="0"/>
              </a:defRPr>
            </a:lvl9pPr>
          </a:lstStyle>
          <a:p>
            <a:pPr eaLnBrk="1" hangingPunct="1"/>
            <a:endParaRPr lang="en-AU" altLang="en-US"/>
          </a:p>
        </p:txBody>
      </p:sp>
      <p:grpSp>
        <p:nvGrpSpPr>
          <p:cNvPr id="9220" name="Group 7">
            <a:extLst>
              <a:ext uri="{FF2B5EF4-FFF2-40B4-BE49-F238E27FC236}">
                <a16:creationId xmlns:a16="http://schemas.microsoft.com/office/drawing/2014/main" id="{E013DA07-8E7F-2F7F-8610-EF41F8BC4847}"/>
              </a:ext>
            </a:extLst>
          </p:cNvPr>
          <p:cNvGrpSpPr>
            <a:grpSpLocks/>
          </p:cNvGrpSpPr>
          <p:nvPr/>
        </p:nvGrpSpPr>
        <p:grpSpPr bwMode="auto">
          <a:xfrm>
            <a:off x="-146050" y="406400"/>
            <a:ext cx="2254250" cy="9474200"/>
            <a:chOff x="0" y="0"/>
            <a:chExt cx="3005065" cy="12632924"/>
          </a:xfrm>
        </p:grpSpPr>
        <p:pic>
          <p:nvPicPr>
            <p:cNvPr id="8" name="Picture 8">
              <a:extLst>
                <a:ext uri="{FF2B5EF4-FFF2-40B4-BE49-F238E27FC236}">
                  <a16:creationId xmlns:a16="http://schemas.microsoft.com/office/drawing/2014/main" id="{61F9CAEF-406C-9AF4-4866-4CBDEB596A99}"/>
                </a:ext>
              </a:extLst>
            </p:cNvPr>
            <p:cNvPicPr>
              <a:picLocks noChangeAspect="1"/>
            </p:cNvPicPr>
            <p:nvPr/>
          </p:nvPicPr>
          <p:blipFill>
            <a:blip r:embed="rId6">
              <a:alphaModFix amt="80000"/>
            </a:blip>
            <a:srcRect/>
            <a:stretch>
              <a:fillRect/>
            </a:stretch>
          </p:blipFill>
          <p:spPr>
            <a:xfrm>
              <a:off x="0" y="0"/>
              <a:ext cx="3005065" cy="2794145"/>
            </a:xfrm>
            <a:prstGeom prst="rect">
              <a:avLst/>
            </a:prstGeom>
          </p:spPr>
        </p:pic>
        <p:pic>
          <p:nvPicPr>
            <p:cNvPr id="9" name="Picture 9">
              <a:extLst>
                <a:ext uri="{FF2B5EF4-FFF2-40B4-BE49-F238E27FC236}">
                  <a16:creationId xmlns:a16="http://schemas.microsoft.com/office/drawing/2014/main" id="{4221C8BA-DAF1-5FD1-1B0C-67C2CD636FC7}"/>
                </a:ext>
              </a:extLst>
            </p:cNvPr>
            <p:cNvPicPr>
              <a:picLocks noChangeAspect="1"/>
            </p:cNvPicPr>
            <p:nvPr/>
          </p:nvPicPr>
          <p:blipFill>
            <a:blip r:embed="rId6">
              <a:alphaModFix amt="80000"/>
            </a:blip>
            <a:srcRect/>
            <a:stretch>
              <a:fillRect/>
            </a:stretch>
          </p:blipFill>
          <p:spPr>
            <a:xfrm>
              <a:off x="0" y="3278888"/>
              <a:ext cx="3005065" cy="2796261"/>
            </a:xfrm>
            <a:prstGeom prst="rect">
              <a:avLst/>
            </a:prstGeom>
          </p:spPr>
        </p:pic>
        <p:pic>
          <p:nvPicPr>
            <p:cNvPr id="10" name="Picture 10">
              <a:extLst>
                <a:ext uri="{FF2B5EF4-FFF2-40B4-BE49-F238E27FC236}">
                  <a16:creationId xmlns:a16="http://schemas.microsoft.com/office/drawing/2014/main" id="{19DA1B22-0DC8-CA60-D312-EAD0CD79756E}"/>
                </a:ext>
              </a:extLst>
            </p:cNvPr>
            <p:cNvPicPr>
              <a:picLocks noChangeAspect="1"/>
            </p:cNvPicPr>
            <p:nvPr/>
          </p:nvPicPr>
          <p:blipFill>
            <a:blip r:embed="rId6">
              <a:alphaModFix amt="80000"/>
            </a:blip>
            <a:srcRect/>
            <a:stretch>
              <a:fillRect/>
            </a:stretch>
          </p:blipFill>
          <p:spPr>
            <a:xfrm>
              <a:off x="0" y="6557775"/>
              <a:ext cx="3005065" cy="2796263"/>
            </a:xfrm>
            <a:prstGeom prst="rect">
              <a:avLst/>
            </a:prstGeom>
          </p:spPr>
        </p:pic>
        <p:pic>
          <p:nvPicPr>
            <p:cNvPr id="11" name="Picture 11">
              <a:extLst>
                <a:ext uri="{FF2B5EF4-FFF2-40B4-BE49-F238E27FC236}">
                  <a16:creationId xmlns:a16="http://schemas.microsoft.com/office/drawing/2014/main" id="{5DB8F12D-D9A0-0A87-4CF8-03D201FF094D}"/>
                </a:ext>
              </a:extLst>
            </p:cNvPr>
            <p:cNvPicPr>
              <a:picLocks noChangeAspect="1"/>
            </p:cNvPicPr>
            <p:nvPr/>
          </p:nvPicPr>
          <p:blipFill>
            <a:blip r:embed="rId6">
              <a:alphaModFix amt="80000"/>
            </a:blip>
            <a:srcRect/>
            <a:stretch>
              <a:fillRect/>
            </a:stretch>
          </p:blipFill>
          <p:spPr>
            <a:xfrm>
              <a:off x="0" y="9838779"/>
              <a:ext cx="3005065" cy="2794145"/>
            </a:xfrm>
            <a:prstGeom prst="rect">
              <a:avLst/>
            </a:prstGeom>
          </p:spPr>
        </p:pic>
      </p:grpSp>
      <p:grpSp>
        <p:nvGrpSpPr>
          <p:cNvPr id="9221" name="Group 12">
            <a:extLst>
              <a:ext uri="{FF2B5EF4-FFF2-40B4-BE49-F238E27FC236}">
                <a16:creationId xmlns:a16="http://schemas.microsoft.com/office/drawing/2014/main" id="{12E25039-0127-8884-8021-3DA9981CBE80}"/>
              </a:ext>
            </a:extLst>
          </p:cNvPr>
          <p:cNvGrpSpPr>
            <a:grpSpLocks/>
          </p:cNvGrpSpPr>
          <p:nvPr/>
        </p:nvGrpSpPr>
        <p:grpSpPr bwMode="auto">
          <a:xfrm>
            <a:off x="1298575" y="1465263"/>
            <a:ext cx="3438525" cy="3295650"/>
            <a:chOff x="0" y="154662"/>
            <a:chExt cx="4584818" cy="4396135"/>
          </a:xfrm>
        </p:grpSpPr>
        <p:grpSp>
          <p:nvGrpSpPr>
            <p:cNvPr id="9235" name="Group 13">
              <a:extLst>
                <a:ext uri="{FF2B5EF4-FFF2-40B4-BE49-F238E27FC236}">
                  <a16:creationId xmlns:a16="http://schemas.microsoft.com/office/drawing/2014/main" id="{4742AC12-44F6-3F08-712A-26B6E9053803}"/>
                </a:ext>
              </a:extLst>
            </p:cNvPr>
            <p:cNvGrpSpPr>
              <a:grpSpLocks noChangeAspect="1"/>
            </p:cNvGrpSpPr>
            <p:nvPr/>
          </p:nvGrpSpPr>
          <p:grpSpPr bwMode="auto">
            <a:xfrm>
              <a:off x="0" y="656398"/>
              <a:ext cx="3894399" cy="3894399"/>
              <a:chOff x="0" y="0"/>
              <a:chExt cx="6350000" cy="6350000"/>
            </a:xfrm>
          </p:grpSpPr>
          <p:sp>
            <p:nvSpPr>
              <p:cNvPr id="9237" name="Freeform 14">
                <a:extLst>
                  <a:ext uri="{FF2B5EF4-FFF2-40B4-BE49-F238E27FC236}">
                    <a16:creationId xmlns:a16="http://schemas.microsoft.com/office/drawing/2014/main" id="{4B1A512C-8C56-17D2-82E4-B34595B82F6C}"/>
                  </a:ext>
                </a:extLst>
              </p:cNvPr>
              <p:cNvSpPr>
                <a:spLocks/>
              </p:cNvSpPr>
              <p:nvPr/>
            </p:nvSpPr>
            <p:spPr bwMode="auto">
              <a:xfrm>
                <a:off x="0" y="0"/>
                <a:ext cx="6350000" cy="6350000"/>
              </a:xfrm>
              <a:custGeom>
                <a:avLst/>
                <a:gdLst>
                  <a:gd name="T0" fmla="*/ 3175000 w 6350000"/>
                  <a:gd name="T1" fmla="*/ 0 h 6350000"/>
                  <a:gd name="T2" fmla="*/ 6350000 w 6350000"/>
                  <a:gd name="T3" fmla="*/ 3175000 h 6350000"/>
                  <a:gd name="T4" fmla="*/ 3175000 w 6350000"/>
                  <a:gd name="T5" fmla="*/ 6350000 h 6350000"/>
                  <a:gd name="T6" fmla="*/ 0 w 6350000"/>
                  <a:gd name="T7" fmla="*/ 3175000 h 6350000"/>
                  <a:gd name="T8" fmla="*/ 3175000 w 6350000"/>
                  <a:gd name="T9" fmla="*/ 0 h 6350000"/>
                </a:gdLst>
                <a:ahLst/>
                <a:cxnLst>
                  <a:cxn ang="0">
                    <a:pos x="T0" y="T1"/>
                  </a:cxn>
                  <a:cxn ang="0">
                    <a:pos x="T2" y="T3"/>
                  </a:cxn>
                  <a:cxn ang="0">
                    <a:pos x="T4" y="T5"/>
                  </a:cxn>
                  <a:cxn ang="0">
                    <a:pos x="T6" y="T7"/>
                  </a:cxn>
                  <a:cxn ang="0">
                    <a:pos x="T8" y="T9"/>
                  </a:cxn>
                </a:cxnLst>
                <a:rect l="0" t="0"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96348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pic>
          <p:nvPicPr>
            <p:cNvPr id="15" name="Picture 15">
              <a:extLst>
                <a:ext uri="{FF2B5EF4-FFF2-40B4-BE49-F238E27FC236}">
                  <a16:creationId xmlns:a16="http://schemas.microsoft.com/office/drawing/2014/main" id="{48AF7BB9-25AC-8A8D-418D-69C7D6B8682C}"/>
                </a:ext>
              </a:extLst>
            </p:cNvPr>
            <p:cNvPicPr>
              <a:picLocks noChangeAspect="1"/>
            </p:cNvPicPr>
            <p:nvPr/>
          </p:nvPicPr>
          <p:blipFill>
            <a:blip r:embed="rId7"/>
            <a:srcRect b="321"/>
            <a:stretch>
              <a:fillRect/>
            </a:stretch>
          </p:blipFill>
          <p:spPr>
            <a:xfrm rot="16484543">
              <a:off x="686069" y="150177"/>
              <a:ext cx="3894263" cy="3903234"/>
            </a:xfrm>
            <a:prstGeom prst="rect">
              <a:avLst/>
            </a:prstGeom>
          </p:spPr>
        </p:pic>
      </p:grpSp>
      <p:grpSp>
        <p:nvGrpSpPr>
          <p:cNvPr id="9222" name="Group 16">
            <a:extLst>
              <a:ext uri="{FF2B5EF4-FFF2-40B4-BE49-F238E27FC236}">
                <a16:creationId xmlns:a16="http://schemas.microsoft.com/office/drawing/2014/main" id="{0078623C-F314-C680-B40B-7D7B8792475B}"/>
              </a:ext>
            </a:extLst>
          </p:cNvPr>
          <p:cNvGrpSpPr>
            <a:grpSpLocks/>
          </p:cNvGrpSpPr>
          <p:nvPr/>
        </p:nvGrpSpPr>
        <p:grpSpPr bwMode="auto">
          <a:xfrm>
            <a:off x="15986125" y="-1062038"/>
            <a:ext cx="3544888" cy="3370263"/>
            <a:chOff x="0" y="0"/>
            <a:chExt cx="4727344" cy="4493736"/>
          </a:xfrm>
        </p:grpSpPr>
        <p:grpSp>
          <p:nvGrpSpPr>
            <p:cNvPr id="9232" name="Group 17">
              <a:extLst>
                <a:ext uri="{FF2B5EF4-FFF2-40B4-BE49-F238E27FC236}">
                  <a16:creationId xmlns:a16="http://schemas.microsoft.com/office/drawing/2014/main" id="{AF384418-31DB-2DD1-18F8-0F04465306FD}"/>
                </a:ext>
              </a:extLst>
            </p:cNvPr>
            <p:cNvGrpSpPr>
              <a:grpSpLocks noChangeAspect="1"/>
            </p:cNvGrpSpPr>
            <p:nvPr/>
          </p:nvGrpSpPr>
          <p:grpSpPr bwMode="auto">
            <a:xfrm>
              <a:off x="644072" y="410464"/>
              <a:ext cx="4083272" cy="4083272"/>
              <a:chOff x="0" y="0"/>
              <a:chExt cx="6350000" cy="6350000"/>
            </a:xfrm>
          </p:grpSpPr>
          <p:sp>
            <p:nvSpPr>
              <p:cNvPr id="9234" name="Freeform 18">
                <a:extLst>
                  <a:ext uri="{FF2B5EF4-FFF2-40B4-BE49-F238E27FC236}">
                    <a16:creationId xmlns:a16="http://schemas.microsoft.com/office/drawing/2014/main" id="{600898CD-62B4-2F51-7CDB-601C3259D1A9}"/>
                  </a:ext>
                </a:extLst>
              </p:cNvPr>
              <p:cNvSpPr>
                <a:spLocks/>
              </p:cNvSpPr>
              <p:nvPr/>
            </p:nvSpPr>
            <p:spPr bwMode="auto">
              <a:xfrm>
                <a:off x="0" y="0"/>
                <a:ext cx="6350000" cy="6350000"/>
              </a:xfrm>
              <a:custGeom>
                <a:avLst/>
                <a:gdLst>
                  <a:gd name="T0" fmla="*/ 3175000 w 6350000"/>
                  <a:gd name="T1" fmla="*/ 0 h 6350000"/>
                  <a:gd name="T2" fmla="*/ 6350000 w 6350000"/>
                  <a:gd name="T3" fmla="*/ 3175000 h 6350000"/>
                  <a:gd name="T4" fmla="*/ 3175000 w 6350000"/>
                  <a:gd name="T5" fmla="*/ 6350000 h 6350000"/>
                  <a:gd name="T6" fmla="*/ 0 w 6350000"/>
                  <a:gd name="T7" fmla="*/ 3175000 h 6350000"/>
                  <a:gd name="T8" fmla="*/ 3175000 w 6350000"/>
                  <a:gd name="T9" fmla="*/ 0 h 6350000"/>
                </a:gdLst>
                <a:ahLst/>
                <a:cxnLst>
                  <a:cxn ang="0">
                    <a:pos x="T0" y="T1"/>
                  </a:cxn>
                  <a:cxn ang="0">
                    <a:pos x="T2" y="T3"/>
                  </a:cxn>
                  <a:cxn ang="0">
                    <a:pos x="T4" y="T5"/>
                  </a:cxn>
                  <a:cxn ang="0">
                    <a:pos x="T6" y="T7"/>
                  </a:cxn>
                  <a:cxn ang="0">
                    <a:pos x="T8" y="T9"/>
                  </a:cxn>
                </a:cxnLst>
                <a:rect l="0" t="0"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pic>
          <p:nvPicPr>
            <p:cNvPr id="19" name="Picture 19">
              <a:extLst>
                <a:ext uri="{FF2B5EF4-FFF2-40B4-BE49-F238E27FC236}">
                  <a16:creationId xmlns:a16="http://schemas.microsoft.com/office/drawing/2014/main" id="{0F26039A-E76B-391F-EB9B-DF603FAF1208}"/>
                </a:ext>
              </a:extLst>
            </p:cNvPr>
            <p:cNvPicPr>
              <a:picLocks noChangeAspect="1"/>
            </p:cNvPicPr>
            <p:nvPr/>
          </p:nvPicPr>
          <p:blipFill>
            <a:blip r:embed="rId5"/>
            <a:srcRect b="321"/>
            <a:stretch>
              <a:fillRect/>
            </a:stretch>
          </p:blipFill>
          <p:spPr>
            <a:xfrm>
              <a:off x="0" y="0"/>
              <a:ext cx="4083765" cy="4091565"/>
            </a:xfrm>
            <a:prstGeom prst="rect">
              <a:avLst/>
            </a:prstGeom>
          </p:spPr>
        </p:pic>
      </p:grpSp>
      <p:pic>
        <p:nvPicPr>
          <p:cNvPr id="9223" name="Picture 20">
            <a:extLst>
              <a:ext uri="{FF2B5EF4-FFF2-40B4-BE49-F238E27FC236}">
                <a16:creationId xmlns:a16="http://schemas.microsoft.com/office/drawing/2014/main" id="{6C88AA6E-606F-20E7-8870-4600F6EB670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l="24693" r="24693"/>
          <a:stretch>
            <a:fillRect/>
          </a:stretch>
        </p:blipFill>
        <p:spPr bwMode="auto">
          <a:xfrm>
            <a:off x="11007725" y="1028700"/>
            <a:ext cx="6251575" cy="822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21">
            <a:extLst>
              <a:ext uri="{FF2B5EF4-FFF2-40B4-BE49-F238E27FC236}">
                <a16:creationId xmlns:a16="http://schemas.microsoft.com/office/drawing/2014/main" id="{C161B571-7DB0-55A4-B03A-F94290F0DDC5}"/>
              </a:ext>
            </a:extLst>
          </p:cNvPr>
          <p:cNvSpPr txBox="1"/>
          <p:nvPr/>
        </p:nvSpPr>
        <p:spPr>
          <a:xfrm>
            <a:off x="3070225" y="2308225"/>
            <a:ext cx="5786438" cy="1231900"/>
          </a:xfrm>
          <a:prstGeom prst="rect">
            <a:avLst/>
          </a:prstGeom>
        </p:spPr>
        <p:txBody>
          <a:bodyPr lIns="0" tIns="0" rIns="0" bIns="0">
            <a:spAutoFit/>
          </a:bodyPr>
          <a:lstStyle/>
          <a:p>
            <a:pPr eaLnBrk="1" fontAlgn="auto" hangingPunct="1">
              <a:lnSpc>
                <a:spcPts val="9600"/>
              </a:lnSpc>
              <a:spcBef>
                <a:spcPts val="0"/>
              </a:spcBef>
              <a:spcAft>
                <a:spcPts val="0"/>
              </a:spcAft>
              <a:defRPr/>
            </a:pPr>
            <a:r>
              <a:rPr lang="en-US" sz="8000" spc="-80" dirty="0">
                <a:solidFill>
                  <a:srgbClr val="FFFFFF"/>
                </a:solidFill>
                <a:latin typeface="Graphik Regular" panose="020B0503030202060203" pitchFamily="34" charset="0"/>
                <a:ea typeface="Gadugi" panose="020B0502040204020203" pitchFamily="34" charset="0"/>
              </a:rPr>
              <a:t>Problem</a:t>
            </a:r>
          </a:p>
        </p:txBody>
      </p:sp>
      <p:pic>
        <p:nvPicPr>
          <p:cNvPr id="1026" name="Picture 2">
            <a:extLst>
              <a:ext uri="{FF2B5EF4-FFF2-40B4-BE49-F238E27FC236}">
                <a16:creationId xmlns:a16="http://schemas.microsoft.com/office/drawing/2014/main" id="{3A38D913-0605-77EB-57CA-99210EFACB09}"/>
              </a:ext>
            </a:extLst>
          </p:cNvPr>
          <p:cNvPicPr>
            <a:picLocks noChangeAspect="1" noChangeArrowheads="1"/>
          </p:cNvPicPr>
          <p:nvPr/>
        </p:nvPicPr>
        <p:blipFill>
          <a:blip r:embed="rId9" cstate="print"/>
          <a:srcRect/>
          <a:stretch>
            <a:fillRect/>
          </a:stretch>
        </p:blipFill>
        <p:spPr bwMode="auto">
          <a:xfrm>
            <a:off x="510535" y="8446140"/>
            <a:ext cx="1949377" cy="1348560"/>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1028" name="Picture 4" descr="New Facebook Logo 2021 | Pnggrid">
            <a:extLst>
              <a:ext uri="{FF2B5EF4-FFF2-40B4-BE49-F238E27FC236}">
                <a16:creationId xmlns:a16="http://schemas.microsoft.com/office/drawing/2014/main" id="{52C61857-30AF-607A-BE6B-259EC6897E19}"/>
              </a:ext>
            </a:extLst>
          </p:cNvPr>
          <p:cNvPicPr>
            <a:picLocks noChangeAspect="1" noChangeArrowheads="1"/>
          </p:cNvPicPr>
          <p:nvPr/>
        </p:nvPicPr>
        <p:blipFill>
          <a:blip r:embed="rId10" cstate="print"/>
          <a:srcRect/>
          <a:stretch>
            <a:fillRect/>
          </a:stretch>
        </p:blipFill>
        <p:spPr bwMode="auto">
          <a:xfrm>
            <a:off x="7923761" y="8367367"/>
            <a:ext cx="1384306" cy="1384734"/>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1032" name="Picture 8" descr="THE NEW NETFLIX LOGO PNG 2022">
            <a:extLst>
              <a:ext uri="{FF2B5EF4-FFF2-40B4-BE49-F238E27FC236}">
                <a16:creationId xmlns:a16="http://schemas.microsoft.com/office/drawing/2014/main" id="{3CF60300-3095-5183-8A87-56E751068282}"/>
              </a:ext>
            </a:extLst>
          </p:cNvPr>
          <p:cNvPicPr>
            <a:picLocks noChangeAspect="1" noChangeArrowheads="1"/>
          </p:cNvPicPr>
          <p:nvPr/>
        </p:nvPicPr>
        <p:blipFill>
          <a:blip r:embed="rId11"/>
          <a:srcRect/>
          <a:stretch>
            <a:fillRect/>
          </a:stretch>
        </p:blipFill>
        <p:spPr bwMode="auto">
          <a:xfrm>
            <a:off x="5653484" y="805241"/>
            <a:ext cx="3510546" cy="96401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25" name="TextBox 22">
            <a:extLst>
              <a:ext uri="{FF2B5EF4-FFF2-40B4-BE49-F238E27FC236}">
                <a16:creationId xmlns:a16="http://schemas.microsoft.com/office/drawing/2014/main" id="{5D95A7C0-B92D-F553-2F7A-E826C3706C8B}"/>
              </a:ext>
            </a:extLst>
          </p:cNvPr>
          <p:cNvSpPr txBox="1"/>
          <p:nvPr/>
        </p:nvSpPr>
        <p:spPr>
          <a:xfrm>
            <a:off x="2511425" y="7375525"/>
            <a:ext cx="5786438" cy="317500"/>
          </a:xfrm>
          <a:prstGeom prst="rect">
            <a:avLst/>
          </a:prstGeom>
        </p:spPr>
        <p:txBody>
          <a:bodyPr lIns="0" tIns="0" rIns="0" b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lnSpc>
                <a:spcPts val="2660"/>
              </a:lnSpc>
              <a:spcBef>
                <a:spcPts val="0"/>
              </a:spcBef>
              <a:spcAft>
                <a:spcPts val="0"/>
              </a:spcAft>
              <a:defRPr/>
            </a:pPr>
            <a:r>
              <a:rPr lang="en-US" sz="1900" spc="-19" dirty="0">
                <a:solidFill>
                  <a:srgbClr val="FFFFFF"/>
                </a:solidFill>
                <a:latin typeface="Graphik Regular" panose="020B0503030202060203" pitchFamily="34" charset="0"/>
              </a:rPr>
              <a:t>But how to capitalize on it when there is so much?</a:t>
            </a:r>
          </a:p>
        </p:txBody>
      </p:sp>
      <p:sp>
        <p:nvSpPr>
          <p:cNvPr id="26" name="TextBox 23">
            <a:extLst>
              <a:ext uri="{FF2B5EF4-FFF2-40B4-BE49-F238E27FC236}">
                <a16:creationId xmlns:a16="http://schemas.microsoft.com/office/drawing/2014/main" id="{B6AED2BE-C12E-5EB5-7EB1-41C5E2410224}"/>
              </a:ext>
            </a:extLst>
          </p:cNvPr>
          <p:cNvSpPr txBox="1"/>
          <p:nvPr/>
        </p:nvSpPr>
        <p:spPr>
          <a:xfrm>
            <a:off x="2511425" y="4294188"/>
            <a:ext cx="5786438" cy="514350"/>
          </a:xfrm>
          <a:prstGeom prst="rect">
            <a:avLst/>
          </a:prstGeom>
        </p:spPr>
        <p:txBody>
          <a:bodyPr lIns="0" tIns="0" rIns="0" b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lnSpc>
                <a:spcPts val="4480"/>
              </a:lnSpc>
              <a:spcBef>
                <a:spcPts val="0"/>
              </a:spcBef>
              <a:spcAft>
                <a:spcPts val="0"/>
              </a:spcAft>
              <a:defRPr/>
            </a:pPr>
            <a:r>
              <a:rPr lang="en-US" sz="3200" spc="-32" dirty="0">
                <a:solidFill>
                  <a:srgbClr val="FFFFFF"/>
                </a:solidFill>
                <a:latin typeface="Graphik Regular" panose="020B0503030202060203" pitchFamily="34" charset="0"/>
              </a:rPr>
              <a:t>Over </a:t>
            </a:r>
            <a:r>
              <a:rPr lang="en-US" sz="3200" u="sng" spc="-32" dirty="0">
                <a:solidFill>
                  <a:srgbClr val="FFFFFF"/>
                </a:solidFill>
                <a:latin typeface="Graphik Regular" panose="020B0503030202060203" pitchFamily="34" charset="0"/>
              </a:rPr>
              <a:t>100000</a:t>
            </a:r>
            <a:r>
              <a:rPr lang="en-US" sz="3200" spc="-32" dirty="0">
                <a:solidFill>
                  <a:srgbClr val="FFFFFF"/>
                </a:solidFill>
                <a:latin typeface="Graphik Regular" panose="020B0503030202060203" pitchFamily="34" charset="0"/>
              </a:rPr>
              <a:t> posts per day</a:t>
            </a:r>
          </a:p>
        </p:txBody>
      </p:sp>
      <p:sp>
        <p:nvSpPr>
          <p:cNvPr id="27" name="TextBox 24">
            <a:extLst>
              <a:ext uri="{FF2B5EF4-FFF2-40B4-BE49-F238E27FC236}">
                <a16:creationId xmlns:a16="http://schemas.microsoft.com/office/drawing/2014/main" id="{02C2977C-102E-6F2B-989B-F97F83495DFB}"/>
              </a:ext>
            </a:extLst>
          </p:cNvPr>
          <p:cNvSpPr txBox="1"/>
          <p:nvPr/>
        </p:nvSpPr>
        <p:spPr>
          <a:xfrm>
            <a:off x="2511425" y="5280025"/>
            <a:ext cx="5314950" cy="1685925"/>
          </a:xfrm>
          <a:prstGeom prst="rect">
            <a:avLst/>
          </a:prstGeom>
        </p:spPr>
        <p:txBody>
          <a:bodyPr lIns="0" tIns="0" rIns="0" b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lnSpc>
                <a:spcPts val="4480"/>
              </a:lnSpc>
              <a:spcAft>
                <a:spcPts val="0"/>
              </a:spcAft>
              <a:defRPr/>
            </a:pPr>
            <a:r>
              <a:rPr lang="en-US" sz="3200" u="sng" spc="-32" dirty="0">
                <a:solidFill>
                  <a:srgbClr val="FFFFFF"/>
                </a:solidFill>
                <a:latin typeface="Graphik Regular" panose="020B0503030202060203" pitchFamily="34" charset="0"/>
              </a:rPr>
              <a:t>36,500,000</a:t>
            </a:r>
            <a:r>
              <a:rPr lang="en-US" sz="3200" spc="-32" dirty="0">
                <a:solidFill>
                  <a:srgbClr val="FFFFFF"/>
                </a:solidFill>
                <a:latin typeface="Graphik Regular" panose="020B0503030202060203" pitchFamily="34" charset="0"/>
              </a:rPr>
              <a:t> pieces of content</a:t>
            </a:r>
          </a:p>
          <a:p>
            <a:pPr fontAlgn="auto">
              <a:lnSpc>
                <a:spcPts val="4480"/>
              </a:lnSpc>
              <a:spcAft>
                <a:spcPts val="0"/>
              </a:spcAft>
              <a:defRPr/>
            </a:pPr>
            <a:r>
              <a:rPr lang="en-US" sz="3200" spc="-32" dirty="0">
                <a:solidFill>
                  <a:srgbClr val="FFFFFF"/>
                </a:solidFill>
                <a:latin typeface="Graphik Regular" panose="020B0503030202060203" pitchFamily="34" charset="0"/>
              </a:rPr>
              <a:t>per year!</a:t>
            </a:r>
          </a:p>
        </p:txBody>
      </p:sp>
      <p:sp>
        <p:nvSpPr>
          <p:cNvPr id="28" name="TextBox 26">
            <a:extLst>
              <a:ext uri="{FF2B5EF4-FFF2-40B4-BE49-F238E27FC236}">
                <a16:creationId xmlns:a16="http://schemas.microsoft.com/office/drawing/2014/main" id="{BB5986CF-3391-7E86-21C0-38DA30B281A0}"/>
              </a:ext>
            </a:extLst>
          </p:cNvPr>
          <p:cNvSpPr txBox="1"/>
          <p:nvPr/>
        </p:nvSpPr>
        <p:spPr>
          <a:xfrm>
            <a:off x="2511425" y="8129588"/>
            <a:ext cx="5675313" cy="654050"/>
          </a:xfrm>
          <a:prstGeom prst="rect">
            <a:avLst/>
          </a:prstGeom>
        </p:spPr>
        <p:txBody>
          <a:bodyPr lIns="0" tIns="0" rIns="0" b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lnSpc>
                <a:spcPts val="2660"/>
              </a:lnSpc>
              <a:spcAft>
                <a:spcPts val="0"/>
              </a:spcAft>
              <a:defRPr/>
            </a:pPr>
            <a:r>
              <a:rPr lang="en-US" sz="1900" u="sng" spc="-19" dirty="0">
                <a:solidFill>
                  <a:srgbClr val="FFFFFF"/>
                </a:solidFill>
                <a:latin typeface="Graphik Regular" panose="020B0503030202060203" pitchFamily="34" charset="0"/>
              </a:rPr>
              <a:t>Analysis to find Social Buzz's top 5 most popular categories of content </a:t>
            </a:r>
          </a:p>
        </p:txBody>
      </p:sp>
      <p:pic>
        <p:nvPicPr>
          <p:cNvPr id="3" name="S4.mp3">
            <a:hlinkClick r:id="" action="ppaction://media"/>
            <a:extLst>
              <a:ext uri="{FF2B5EF4-FFF2-40B4-BE49-F238E27FC236}">
                <a16:creationId xmlns:a16="http://schemas.microsoft.com/office/drawing/2014/main" id="{6A7D7496-213D-4F9C-8F49-385DF48EC561}"/>
              </a:ext>
            </a:extLst>
          </p:cNvPr>
          <p:cNvPicPr>
            <a:picLocks noChangeAspect="1"/>
          </p:cNvPicPr>
          <p:nvPr>
            <a:audioFile r:link="rId2"/>
            <p:extLst>
              <p:ext uri="{DAA4B4D4-6D71-4841-9C94-3DE7FCFB9230}">
                <p14:media xmlns:p14="http://schemas.microsoft.com/office/powerpoint/2010/main" r:embed="rId1"/>
              </p:ext>
            </p:extLst>
          </p:nvPr>
        </p:nvPicPr>
        <p:blipFill>
          <a:blip r:embed="rId12"/>
          <a:stretch>
            <a:fillRect/>
          </a:stretch>
        </p:blipFill>
        <p:spPr>
          <a:xfrm>
            <a:off x="2582978" y="363475"/>
            <a:ext cx="342900" cy="3429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7" fill="hold" display="0">
                  <p:stCondLst>
                    <p:cond delay="indefinite"/>
                  </p:stCondLst>
                  <p:endCondLst>
                    <p:cond evt="onStopAudio" delay="0">
                      <p:tgtEl>
                        <p:sldTgt/>
                      </p:tgtEl>
                    </p:cond>
                  </p:endCondLst>
                </p:cTn>
                <p:tgtEl>
                  <p:spTgt spid="3"/>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266" name="Group 2">
            <a:extLst>
              <a:ext uri="{FF2B5EF4-FFF2-40B4-BE49-F238E27FC236}">
                <a16:creationId xmlns:a16="http://schemas.microsoft.com/office/drawing/2014/main" id="{04C77EB9-468A-9C96-7230-41D1998B9FF7}"/>
              </a:ext>
            </a:extLst>
          </p:cNvPr>
          <p:cNvGrpSpPr>
            <a:grpSpLocks/>
          </p:cNvGrpSpPr>
          <p:nvPr/>
        </p:nvGrpSpPr>
        <p:grpSpPr bwMode="auto">
          <a:xfrm>
            <a:off x="506413" y="406400"/>
            <a:ext cx="9940925" cy="9474200"/>
            <a:chOff x="0" y="0"/>
            <a:chExt cx="13253124" cy="12632924"/>
          </a:xfrm>
        </p:grpSpPr>
        <p:pic>
          <p:nvPicPr>
            <p:cNvPr id="3" name="Picture 3">
              <a:extLst>
                <a:ext uri="{FF2B5EF4-FFF2-40B4-BE49-F238E27FC236}">
                  <a16:creationId xmlns:a16="http://schemas.microsoft.com/office/drawing/2014/main" id="{A7CD1B1B-B09E-087D-7F4B-E7C14E4299CF}"/>
                </a:ext>
              </a:extLst>
            </p:cNvPr>
            <p:cNvPicPr>
              <a:picLocks noChangeAspect="1"/>
            </p:cNvPicPr>
            <p:nvPr/>
          </p:nvPicPr>
          <p:blipFill>
            <a:blip r:embed="rId5">
              <a:alphaModFix amt="80000"/>
            </a:blip>
            <a:srcRect/>
            <a:stretch>
              <a:fillRect/>
            </a:stretch>
          </p:blipFill>
          <p:spPr>
            <a:xfrm>
              <a:off x="3415928" y="0"/>
              <a:ext cx="3005340" cy="2794145"/>
            </a:xfrm>
            <a:prstGeom prst="rect">
              <a:avLst/>
            </a:prstGeom>
          </p:spPr>
        </p:pic>
        <p:pic>
          <p:nvPicPr>
            <p:cNvPr id="4" name="Picture 4">
              <a:extLst>
                <a:ext uri="{FF2B5EF4-FFF2-40B4-BE49-F238E27FC236}">
                  <a16:creationId xmlns:a16="http://schemas.microsoft.com/office/drawing/2014/main" id="{7B5FCA67-90E2-7E9E-B941-58F3E2BCACF8}"/>
                </a:ext>
              </a:extLst>
            </p:cNvPr>
            <p:cNvPicPr>
              <a:picLocks noChangeAspect="1"/>
            </p:cNvPicPr>
            <p:nvPr/>
          </p:nvPicPr>
          <p:blipFill>
            <a:blip r:embed="rId5">
              <a:alphaModFix amt="80000"/>
            </a:blip>
            <a:srcRect/>
            <a:stretch>
              <a:fillRect/>
            </a:stretch>
          </p:blipFill>
          <p:spPr>
            <a:xfrm>
              <a:off x="3415928" y="9838779"/>
              <a:ext cx="3005340" cy="2794145"/>
            </a:xfrm>
            <a:prstGeom prst="rect">
              <a:avLst/>
            </a:prstGeom>
          </p:spPr>
        </p:pic>
        <p:pic>
          <p:nvPicPr>
            <p:cNvPr id="5" name="Picture 5">
              <a:extLst>
                <a:ext uri="{FF2B5EF4-FFF2-40B4-BE49-F238E27FC236}">
                  <a16:creationId xmlns:a16="http://schemas.microsoft.com/office/drawing/2014/main" id="{67CE6780-9B2F-1750-E8D6-705216B02C43}"/>
                </a:ext>
              </a:extLst>
            </p:cNvPr>
            <p:cNvPicPr>
              <a:picLocks noChangeAspect="1"/>
            </p:cNvPicPr>
            <p:nvPr/>
          </p:nvPicPr>
          <p:blipFill>
            <a:blip r:embed="rId5">
              <a:alphaModFix amt="80000"/>
            </a:blip>
            <a:srcRect/>
            <a:stretch>
              <a:fillRect/>
            </a:stretch>
          </p:blipFill>
          <p:spPr>
            <a:xfrm>
              <a:off x="0" y="0"/>
              <a:ext cx="3005340" cy="2794145"/>
            </a:xfrm>
            <a:prstGeom prst="rect">
              <a:avLst/>
            </a:prstGeom>
          </p:spPr>
        </p:pic>
        <p:pic>
          <p:nvPicPr>
            <p:cNvPr id="6" name="Picture 6">
              <a:extLst>
                <a:ext uri="{FF2B5EF4-FFF2-40B4-BE49-F238E27FC236}">
                  <a16:creationId xmlns:a16="http://schemas.microsoft.com/office/drawing/2014/main" id="{6F44FADB-E0BA-ACB2-299E-1E47928D5129}"/>
                </a:ext>
              </a:extLst>
            </p:cNvPr>
            <p:cNvPicPr>
              <a:picLocks noChangeAspect="1"/>
            </p:cNvPicPr>
            <p:nvPr/>
          </p:nvPicPr>
          <p:blipFill>
            <a:blip r:embed="rId5">
              <a:alphaModFix amt="80000"/>
            </a:blip>
            <a:srcRect/>
            <a:stretch>
              <a:fillRect/>
            </a:stretch>
          </p:blipFill>
          <p:spPr>
            <a:xfrm>
              <a:off x="0" y="3278888"/>
              <a:ext cx="3005340" cy="2796261"/>
            </a:xfrm>
            <a:prstGeom prst="rect">
              <a:avLst/>
            </a:prstGeom>
          </p:spPr>
        </p:pic>
        <p:pic>
          <p:nvPicPr>
            <p:cNvPr id="7" name="Picture 7">
              <a:extLst>
                <a:ext uri="{FF2B5EF4-FFF2-40B4-BE49-F238E27FC236}">
                  <a16:creationId xmlns:a16="http://schemas.microsoft.com/office/drawing/2014/main" id="{2B5A6F56-AABC-1040-2619-D17CCC90717F}"/>
                </a:ext>
              </a:extLst>
            </p:cNvPr>
            <p:cNvPicPr>
              <a:picLocks noChangeAspect="1"/>
            </p:cNvPicPr>
            <p:nvPr/>
          </p:nvPicPr>
          <p:blipFill>
            <a:blip r:embed="rId5">
              <a:alphaModFix amt="80000"/>
            </a:blip>
            <a:srcRect/>
            <a:stretch>
              <a:fillRect/>
            </a:stretch>
          </p:blipFill>
          <p:spPr>
            <a:xfrm>
              <a:off x="0" y="6557775"/>
              <a:ext cx="3005340" cy="2796263"/>
            </a:xfrm>
            <a:prstGeom prst="rect">
              <a:avLst/>
            </a:prstGeom>
          </p:spPr>
        </p:pic>
        <p:pic>
          <p:nvPicPr>
            <p:cNvPr id="8" name="Picture 8">
              <a:extLst>
                <a:ext uri="{FF2B5EF4-FFF2-40B4-BE49-F238E27FC236}">
                  <a16:creationId xmlns:a16="http://schemas.microsoft.com/office/drawing/2014/main" id="{616568C9-B227-C8C3-7192-E7BBB3222CBF}"/>
                </a:ext>
              </a:extLst>
            </p:cNvPr>
            <p:cNvPicPr>
              <a:picLocks noChangeAspect="1"/>
            </p:cNvPicPr>
            <p:nvPr/>
          </p:nvPicPr>
          <p:blipFill>
            <a:blip r:embed="rId5">
              <a:alphaModFix amt="80000"/>
            </a:blip>
            <a:srcRect/>
            <a:stretch>
              <a:fillRect/>
            </a:stretch>
          </p:blipFill>
          <p:spPr>
            <a:xfrm>
              <a:off x="0" y="9838779"/>
              <a:ext cx="3005340" cy="2794145"/>
            </a:xfrm>
            <a:prstGeom prst="rect">
              <a:avLst/>
            </a:prstGeom>
          </p:spPr>
        </p:pic>
        <p:pic>
          <p:nvPicPr>
            <p:cNvPr id="9" name="Picture 9">
              <a:extLst>
                <a:ext uri="{FF2B5EF4-FFF2-40B4-BE49-F238E27FC236}">
                  <a16:creationId xmlns:a16="http://schemas.microsoft.com/office/drawing/2014/main" id="{0B55F1C2-C5F0-6554-EF15-5EB6193DC5FD}"/>
                </a:ext>
              </a:extLst>
            </p:cNvPr>
            <p:cNvPicPr>
              <a:picLocks noChangeAspect="1"/>
            </p:cNvPicPr>
            <p:nvPr/>
          </p:nvPicPr>
          <p:blipFill>
            <a:blip r:embed="rId5">
              <a:alphaModFix amt="80000"/>
            </a:blip>
            <a:srcRect/>
            <a:stretch>
              <a:fillRect/>
            </a:stretch>
          </p:blipFill>
          <p:spPr>
            <a:xfrm>
              <a:off x="6831856" y="0"/>
              <a:ext cx="3005340" cy="2794145"/>
            </a:xfrm>
            <a:prstGeom prst="rect">
              <a:avLst/>
            </a:prstGeom>
          </p:spPr>
        </p:pic>
        <p:pic>
          <p:nvPicPr>
            <p:cNvPr id="10" name="Picture 10">
              <a:extLst>
                <a:ext uri="{FF2B5EF4-FFF2-40B4-BE49-F238E27FC236}">
                  <a16:creationId xmlns:a16="http://schemas.microsoft.com/office/drawing/2014/main" id="{94C61059-E783-24A3-6748-E4F6DF00C093}"/>
                </a:ext>
              </a:extLst>
            </p:cNvPr>
            <p:cNvPicPr>
              <a:picLocks noChangeAspect="1"/>
            </p:cNvPicPr>
            <p:nvPr/>
          </p:nvPicPr>
          <p:blipFill>
            <a:blip r:embed="rId5">
              <a:alphaModFix amt="80000"/>
            </a:blip>
            <a:srcRect/>
            <a:stretch>
              <a:fillRect/>
            </a:stretch>
          </p:blipFill>
          <p:spPr>
            <a:xfrm>
              <a:off x="6831856" y="9838779"/>
              <a:ext cx="3005340" cy="2794145"/>
            </a:xfrm>
            <a:prstGeom prst="rect">
              <a:avLst/>
            </a:prstGeom>
          </p:spPr>
        </p:pic>
        <p:pic>
          <p:nvPicPr>
            <p:cNvPr id="11" name="Picture 11">
              <a:extLst>
                <a:ext uri="{FF2B5EF4-FFF2-40B4-BE49-F238E27FC236}">
                  <a16:creationId xmlns:a16="http://schemas.microsoft.com/office/drawing/2014/main" id="{CA4F7B99-D593-C1FC-AF43-9849493DB227}"/>
                </a:ext>
              </a:extLst>
            </p:cNvPr>
            <p:cNvPicPr>
              <a:picLocks noChangeAspect="1"/>
            </p:cNvPicPr>
            <p:nvPr/>
          </p:nvPicPr>
          <p:blipFill>
            <a:blip r:embed="rId5">
              <a:alphaModFix amt="80000"/>
            </a:blip>
            <a:srcRect/>
            <a:stretch>
              <a:fillRect/>
            </a:stretch>
          </p:blipFill>
          <p:spPr>
            <a:xfrm>
              <a:off x="10247784" y="0"/>
              <a:ext cx="3005340" cy="2794145"/>
            </a:xfrm>
            <a:prstGeom prst="rect">
              <a:avLst/>
            </a:prstGeom>
          </p:spPr>
        </p:pic>
        <p:pic>
          <p:nvPicPr>
            <p:cNvPr id="12" name="Picture 12">
              <a:extLst>
                <a:ext uri="{FF2B5EF4-FFF2-40B4-BE49-F238E27FC236}">
                  <a16:creationId xmlns:a16="http://schemas.microsoft.com/office/drawing/2014/main" id="{FF38850E-F1F4-CDA3-0BB4-A59EF7EBCB36}"/>
                </a:ext>
              </a:extLst>
            </p:cNvPr>
            <p:cNvPicPr>
              <a:picLocks noChangeAspect="1"/>
            </p:cNvPicPr>
            <p:nvPr/>
          </p:nvPicPr>
          <p:blipFill>
            <a:blip r:embed="rId5">
              <a:alphaModFix amt="80000"/>
            </a:blip>
            <a:srcRect/>
            <a:stretch>
              <a:fillRect/>
            </a:stretch>
          </p:blipFill>
          <p:spPr>
            <a:xfrm>
              <a:off x="10247784" y="3278888"/>
              <a:ext cx="3005340" cy="2796261"/>
            </a:xfrm>
            <a:prstGeom prst="rect">
              <a:avLst/>
            </a:prstGeom>
          </p:spPr>
        </p:pic>
        <p:pic>
          <p:nvPicPr>
            <p:cNvPr id="13" name="Picture 13">
              <a:extLst>
                <a:ext uri="{FF2B5EF4-FFF2-40B4-BE49-F238E27FC236}">
                  <a16:creationId xmlns:a16="http://schemas.microsoft.com/office/drawing/2014/main" id="{CE37970F-F149-90DB-F45B-2CD6F6C44F47}"/>
                </a:ext>
              </a:extLst>
            </p:cNvPr>
            <p:cNvPicPr>
              <a:picLocks noChangeAspect="1"/>
            </p:cNvPicPr>
            <p:nvPr/>
          </p:nvPicPr>
          <p:blipFill>
            <a:blip r:embed="rId5">
              <a:alphaModFix amt="80000"/>
            </a:blip>
            <a:srcRect/>
            <a:stretch>
              <a:fillRect/>
            </a:stretch>
          </p:blipFill>
          <p:spPr>
            <a:xfrm>
              <a:off x="10247784" y="6557775"/>
              <a:ext cx="3005340" cy="2796263"/>
            </a:xfrm>
            <a:prstGeom prst="rect">
              <a:avLst/>
            </a:prstGeom>
          </p:spPr>
        </p:pic>
        <p:pic>
          <p:nvPicPr>
            <p:cNvPr id="14" name="Picture 14">
              <a:extLst>
                <a:ext uri="{FF2B5EF4-FFF2-40B4-BE49-F238E27FC236}">
                  <a16:creationId xmlns:a16="http://schemas.microsoft.com/office/drawing/2014/main" id="{D60B1D6B-5E32-92B0-1D23-4805FCC24F46}"/>
                </a:ext>
              </a:extLst>
            </p:cNvPr>
            <p:cNvPicPr>
              <a:picLocks noChangeAspect="1"/>
            </p:cNvPicPr>
            <p:nvPr/>
          </p:nvPicPr>
          <p:blipFill>
            <a:blip r:embed="rId5">
              <a:alphaModFix amt="80000"/>
            </a:blip>
            <a:srcRect/>
            <a:stretch>
              <a:fillRect/>
            </a:stretch>
          </p:blipFill>
          <p:spPr>
            <a:xfrm>
              <a:off x="10247784" y="9838779"/>
              <a:ext cx="3005340" cy="2794145"/>
            </a:xfrm>
            <a:prstGeom prst="rect">
              <a:avLst/>
            </a:prstGeom>
          </p:spPr>
        </p:pic>
      </p:grpSp>
      <p:sp>
        <p:nvSpPr>
          <p:cNvPr id="11267" name="AutoShape 15">
            <a:extLst>
              <a:ext uri="{FF2B5EF4-FFF2-40B4-BE49-F238E27FC236}">
                <a16:creationId xmlns:a16="http://schemas.microsoft.com/office/drawing/2014/main" id="{142F0B27-C641-22AA-5BC6-C666A75DC89F}"/>
              </a:ext>
            </a:extLst>
          </p:cNvPr>
          <p:cNvSpPr>
            <a:spLocks noChangeArrowheads="1"/>
          </p:cNvSpPr>
          <p:nvPr/>
        </p:nvSpPr>
        <p:spPr bwMode="auto">
          <a:xfrm>
            <a:off x="2111375" y="1825625"/>
            <a:ext cx="6750050" cy="66357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grpSp>
        <p:nvGrpSpPr>
          <p:cNvPr id="11268" name="Group 16">
            <a:extLst>
              <a:ext uri="{FF2B5EF4-FFF2-40B4-BE49-F238E27FC236}">
                <a16:creationId xmlns:a16="http://schemas.microsoft.com/office/drawing/2014/main" id="{A522BEA2-19FC-29FA-0EFC-03DB566A8C00}"/>
              </a:ext>
            </a:extLst>
          </p:cNvPr>
          <p:cNvGrpSpPr>
            <a:grpSpLocks noChangeAspect="1"/>
          </p:cNvGrpSpPr>
          <p:nvPr/>
        </p:nvGrpSpPr>
        <p:grpSpPr bwMode="auto">
          <a:xfrm>
            <a:off x="11825288" y="1270000"/>
            <a:ext cx="2085975" cy="2085975"/>
            <a:chOff x="0" y="0"/>
            <a:chExt cx="6350000" cy="6350000"/>
          </a:xfrm>
        </p:grpSpPr>
        <p:sp>
          <p:nvSpPr>
            <p:cNvPr id="11285" name="Freeform 17">
              <a:extLst>
                <a:ext uri="{FF2B5EF4-FFF2-40B4-BE49-F238E27FC236}">
                  <a16:creationId xmlns:a16="http://schemas.microsoft.com/office/drawing/2014/main" id="{58E31921-678C-76A6-B9D9-08C9569CD6F9}"/>
                </a:ext>
              </a:extLst>
            </p:cNvPr>
            <p:cNvSpPr>
              <a:spLocks/>
            </p:cNvSpPr>
            <p:nvPr/>
          </p:nvSpPr>
          <p:spPr bwMode="auto">
            <a:xfrm>
              <a:off x="0" y="0"/>
              <a:ext cx="6350000" cy="6350000"/>
            </a:xfrm>
            <a:custGeom>
              <a:avLst/>
              <a:gdLst>
                <a:gd name="T0" fmla="*/ 3175000 w 6350000"/>
                <a:gd name="T1" fmla="*/ 0 h 6350000"/>
                <a:gd name="T2" fmla="*/ 6350000 w 6350000"/>
                <a:gd name="T3" fmla="*/ 3175000 h 6350000"/>
                <a:gd name="T4" fmla="*/ 3175000 w 6350000"/>
                <a:gd name="T5" fmla="*/ 6350000 h 6350000"/>
                <a:gd name="T6" fmla="*/ 0 w 6350000"/>
                <a:gd name="T7" fmla="*/ 3175000 h 6350000"/>
                <a:gd name="T8" fmla="*/ 3175000 w 6350000"/>
                <a:gd name="T9" fmla="*/ 0 h 6350000"/>
              </a:gdLst>
              <a:ahLst/>
              <a:cxnLst>
                <a:cxn ang="0">
                  <a:pos x="T0" y="T1"/>
                </a:cxn>
                <a:cxn ang="0">
                  <a:pos x="T2" y="T3"/>
                </a:cxn>
                <a:cxn ang="0">
                  <a:pos x="T4" y="T5"/>
                </a:cxn>
                <a:cxn ang="0">
                  <a:pos x="T6" y="T7"/>
                </a:cxn>
                <a:cxn ang="0">
                  <a:pos x="T8" y="T9"/>
                </a:cxn>
              </a:cxnLst>
              <a:rect l="0" t="0"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nvGrpSpPr>
          <p:cNvPr id="11269" name="Group 18">
            <a:extLst>
              <a:ext uri="{FF2B5EF4-FFF2-40B4-BE49-F238E27FC236}">
                <a16:creationId xmlns:a16="http://schemas.microsoft.com/office/drawing/2014/main" id="{D1BDF6D9-BD93-B910-AAB1-EA0FFECCCB13}"/>
              </a:ext>
            </a:extLst>
          </p:cNvPr>
          <p:cNvGrpSpPr>
            <a:grpSpLocks noChangeAspect="1"/>
          </p:cNvGrpSpPr>
          <p:nvPr/>
        </p:nvGrpSpPr>
        <p:grpSpPr bwMode="auto">
          <a:xfrm>
            <a:off x="11418888" y="1028700"/>
            <a:ext cx="2174875" cy="2165350"/>
            <a:chOff x="0" y="0"/>
            <a:chExt cx="6502400" cy="6477000"/>
          </a:xfrm>
        </p:grpSpPr>
        <p:sp>
          <p:nvSpPr>
            <p:cNvPr id="19" name="Freeform 19">
              <a:extLst>
                <a:ext uri="{FF2B5EF4-FFF2-40B4-BE49-F238E27FC236}">
                  <a16:creationId xmlns:a16="http://schemas.microsoft.com/office/drawing/2014/main" id="{BEDF4F85-9D0B-124F-CD8A-A027E79E0C41}"/>
                </a:ext>
              </a:extLst>
            </p:cNvPr>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6"/>
              <a:stretch>
                <a:fillRect l="-136837" t="-28774" r="-84967" b="-86469"/>
              </a:stretch>
            </a:blipFill>
            <a:ln>
              <a:solidFill>
                <a:srgbClr val="00BAFF"/>
              </a:solidFill>
            </a:ln>
          </p:spPr>
          <p:txBody>
            <a:bodyPr/>
            <a:lstStyle/>
            <a:p>
              <a:pPr eaLnBrk="1" fontAlgn="auto" hangingPunct="1">
                <a:spcBef>
                  <a:spcPts val="0"/>
                </a:spcBef>
                <a:spcAft>
                  <a:spcPts val="0"/>
                </a:spcAft>
                <a:defRPr/>
              </a:pPr>
              <a:endParaRPr lang="en-AU" dirty="0">
                <a:latin typeface="+mn-lt"/>
              </a:endParaRPr>
            </a:p>
          </p:txBody>
        </p:sp>
        <p:sp>
          <p:nvSpPr>
            <p:cNvPr id="11284" name="Freeform 20">
              <a:extLst>
                <a:ext uri="{FF2B5EF4-FFF2-40B4-BE49-F238E27FC236}">
                  <a16:creationId xmlns:a16="http://schemas.microsoft.com/office/drawing/2014/main" id="{8711F9DE-C934-30AB-C87D-C88EE27D9FF0}"/>
                </a:ext>
              </a:extLst>
            </p:cNvPr>
            <p:cNvSpPr>
              <a:spLocks/>
            </p:cNvSpPr>
            <p:nvPr/>
          </p:nvSpPr>
          <p:spPr bwMode="auto">
            <a:xfrm>
              <a:off x="73038" y="66269"/>
              <a:ext cx="6350000" cy="6349987"/>
            </a:xfrm>
            <a:custGeom>
              <a:avLst/>
              <a:gdLst>
                <a:gd name="T0" fmla="*/ 3175000 w 6350000"/>
                <a:gd name="T1" fmla="*/ 6349987 h 6349987"/>
                <a:gd name="T2" fmla="*/ 0 w 6350000"/>
                <a:gd name="T3" fmla="*/ 3175038 h 6349987"/>
                <a:gd name="T4" fmla="*/ 3175000 w 6350000"/>
                <a:gd name="T5" fmla="*/ 0 h 6349987"/>
                <a:gd name="T6" fmla="*/ 6350000 w 6350000"/>
                <a:gd name="T7" fmla="*/ 3175038 h 6349987"/>
                <a:gd name="T8" fmla="*/ 3175000 w 6350000"/>
                <a:gd name="T9" fmla="*/ 6349987 h 6349987"/>
                <a:gd name="T10" fmla="*/ 3175000 w 6350000"/>
                <a:gd name="T11" fmla="*/ 115760 h 6349987"/>
                <a:gd name="T12" fmla="*/ 115760 w 6350000"/>
                <a:gd name="T13" fmla="*/ 3175038 h 6349987"/>
                <a:gd name="T14" fmla="*/ 3175000 w 6350000"/>
                <a:gd name="T15" fmla="*/ 6234265 h 6349987"/>
                <a:gd name="T16" fmla="*/ 6234265 w 6350000"/>
                <a:gd name="T17" fmla="*/ 3175038 h 6349987"/>
                <a:gd name="T18" fmla="*/ 3175000 w 6350000"/>
                <a:gd name="T19" fmla="*/ 115760 h 63499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nvGrpSpPr>
          <p:cNvPr id="11270" name="Group 21">
            <a:extLst>
              <a:ext uri="{FF2B5EF4-FFF2-40B4-BE49-F238E27FC236}">
                <a16:creationId xmlns:a16="http://schemas.microsoft.com/office/drawing/2014/main" id="{D926631D-B115-57F8-FA69-7DD4CBFCE32E}"/>
              </a:ext>
            </a:extLst>
          </p:cNvPr>
          <p:cNvGrpSpPr>
            <a:grpSpLocks noChangeAspect="1"/>
          </p:cNvGrpSpPr>
          <p:nvPr/>
        </p:nvGrpSpPr>
        <p:grpSpPr bwMode="auto">
          <a:xfrm>
            <a:off x="11825288" y="4221163"/>
            <a:ext cx="2085975" cy="2085975"/>
            <a:chOff x="0" y="0"/>
            <a:chExt cx="6350000" cy="6350000"/>
          </a:xfrm>
        </p:grpSpPr>
        <p:sp>
          <p:nvSpPr>
            <p:cNvPr id="11280" name="Freeform 22">
              <a:extLst>
                <a:ext uri="{FF2B5EF4-FFF2-40B4-BE49-F238E27FC236}">
                  <a16:creationId xmlns:a16="http://schemas.microsoft.com/office/drawing/2014/main" id="{CFEE3E93-11D2-EE20-1350-C81021ABC5FD}"/>
                </a:ext>
              </a:extLst>
            </p:cNvPr>
            <p:cNvSpPr>
              <a:spLocks/>
            </p:cNvSpPr>
            <p:nvPr/>
          </p:nvSpPr>
          <p:spPr bwMode="auto">
            <a:xfrm>
              <a:off x="0" y="0"/>
              <a:ext cx="6350000" cy="6350000"/>
            </a:xfrm>
            <a:custGeom>
              <a:avLst/>
              <a:gdLst>
                <a:gd name="T0" fmla="*/ 3175000 w 6350000"/>
                <a:gd name="T1" fmla="*/ 0 h 6350000"/>
                <a:gd name="T2" fmla="*/ 6350000 w 6350000"/>
                <a:gd name="T3" fmla="*/ 3175000 h 6350000"/>
                <a:gd name="T4" fmla="*/ 3175000 w 6350000"/>
                <a:gd name="T5" fmla="*/ 6350000 h 6350000"/>
                <a:gd name="T6" fmla="*/ 0 w 6350000"/>
                <a:gd name="T7" fmla="*/ 3175000 h 6350000"/>
                <a:gd name="T8" fmla="*/ 3175000 w 6350000"/>
                <a:gd name="T9" fmla="*/ 0 h 6350000"/>
              </a:gdLst>
              <a:ahLst/>
              <a:cxnLst>
                <a:cxn ang="0">
                  <a:pos x="T0" y="T1"/>
                </a:cxn>
                <a:cxn ang="0">
                  <a:pos x="T2" y="T3"/>
                </a:cxn>
                <a:cxn ang="0">
                  <a:pos x="T4" y="T5"/>
                </a:cxn>
                <a:cxn ang="0">
                  <a:pos x="T6" y="T7"/>
                </a:cxn>
                <a:cxn ang="0">
                  <a:pos x="T8" y="T9"/>
                </a:cxn>
              </a:cxnLst>
              <a:rect l="0" t="0"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nvGrpSpPr>
          <p:cNvPr id="11271" name="Group 23">
            <a:extLst>
              <a:ext uri="{FF2B5EF4-FFF2-40B4-BE49-F238E27FC236}">
                <a16:creationId xmlns:a16="http://schemas.microsoft.com/office/drawing/2014/main" id="{EA43B50A-92F5-AEB3-217D-81A9DB9AF8E3}"/>
              </a:ext>
            </a:extLst>
          </p:cNvPr>
          <p:cNvGrpSpPr>
            <a:grpSpLocks noChangeAspect="1"/>
          </p:cNvGrpSpPr>
          <p:nvPr/>
        </p:nvGrpSpPr>
        <p:grpSpPr bwMode="auto">
          <a:xfrm>
            <a:off x="11410950" y="4002088"/>
            <a:ext cx="2187575" cy="2122487"/>
            <a:chOff x="-23042" y="66269"/>
            <a:chExt cx="6542158" cy="6349987"/>
          </a:xfrm>
        </p:grpSpPr>
        <p:sp>
          <p:nvSpPr>
            <p:cNvPr id="24" name="Freeform 24">
              <a:extLst>
                <a:ext uri="{FF2B5EF4-FFF2-40B4-BE49-F238E27FC236}">
                  <a16:creationId xmlns:a16="http://schemas.microsoft.com/office/drawing/2014/main" id="{559B0872-42AB-3E1E-76B2-5707BA19D561}"/>
                </a:ext>
              </a:extLst>
            </p:cNvPr>
            <p:cNvSpPr/>
            <p:nvPr/>
          </p:nvSpPr>
          <p:spPr>
            <a:xfrm>
              <a:off x="-23042" y="119185"/>
              <a:ext cx="6542158"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7"/>
              <a:stretch>
                <a:fillRect l="-162891" t="-16684" r="-160683" b="-166629"/>
              </a:stretch>
            </a:blipFill>
            <a:ln>
              <a:solidFill>
                <a:srgbClr val="00BAFF"/>
              </a:solidFill>
            </a:ln>
          </p:spPr>
        </p:sp>
        <p:sp>
          <p:nvSpPr>
            <p:cNvPr id="11279" name="Freeform 25">
              <a:extLst>
                <a:ext uri="{FF2B5EF4-FFF2-40B4-BE49-F238E27FC236}">
                  <a16:creationId xmlns:a16="http://schemas.microsoft.com/office/drawing/2014/main" id="{C1FA332C-FA22-8A35-6271-F28299E92895}"/>
                </a:ext>
              </a:extLst>
            </p:cNvPr>
            <p:cNvSpPr>
              <a:spLocks/>
            </p:cNvSpPr>
            <p:nvPr/>
          </p:nvSpPr>
          <p:spPr bwMode="auto">
            <a:xfrm>
              <a:off x="73038" y="66269"/>
              <a:ext cx="6350000" cy="6349987"/>
            </a:xfrm>
            <a:custGeom>
              <a:avLst/>
              <a:gdLst>
                <a:gd name="T0" fmla="*/ 3175000 w 6350000"/>
                <a:gd name="T1" fmla="*/ 6349987 h 6349987"/>
                <a:gd name="T2" fmla="*/ 0 w 6350000"/>
                <a:gd name="T3" fmla="*/ 3175038 h 6349987"/>
                <a:gd name="T4" fmla="*/ 3175000 w 6350000"/>
                <a:gd name="T5" fmla="*/ 0 h 6349987"/>
                <a:gd name="T6" fmla="*/ 6350000 w 6350000"/>
                <a:gd name="T7" fmla="*/ 3175038 h 6349987"/>
                <a:gd name="T8" fmla="*/ 3175000 w 6350000"/>
                <a:gd name="T9" fmla="*/ 6349987 h 6349987"/>
                <a:gd name="T10" fmla="*/ 3175000 w 6350000"/>
                <a:gd name="T11" fmla="*/ 115760 h 6349987"/>
                <a:gd name="T12" fmla="*/ 115760 w 6350000"/>
                <a:gd name="T13" fmla="*/ 3175038 h 6349987"/>
                <a:gd name="T14" fmla="*/ 3175000 w 6350000"/>
                <a:gd name="T15" fmla="*/ 6234265 h 6349987"/>
                <a:gd name="T16" fmla="*/ 6234265 w 6350000"/>
                <a:gd name="T17" fmla="*/ 3175038 h 6349987"/>
                <a:gd name="T18" fmla="*/ 3175000 w 6350000"/>
                <a:gd name="T19" fmla="*/ 115760 h 63499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nvGrpSpPr>
          <p:cNvPr id="11272" name="Group 26">
            <a:extLst>
              <a:ext uri="{FF2B5EF4-FFF2-40B4-BE49-F238E27FC236}">
                <a16:creationId xmlns:a16="http://schemas.microsoft.com/office/drawing/2014/main" id="{79660987-A6AE-460B-E543-4E7DE42F3F26}"/>
              </a:ext>
            </a:extLst>
          </p:cNvPr>
          <p:cNvGrpSpPr>
            <a:grpSpLocks noChangeAspect="1"/>
          </p:cNvGrpSpPr>
          <p:nvPr/>
        </p:nvGrpSpPr>
        <p:grpSpPr bwMode="auto">
          <a:xfrm>
            <a:off x="11825288" y="7173913"/>
            <a:ext cx="2085975" cy="2084387"/>
            <a:chOff x="0" y="0"/>
            <a:chExt cx="6350000" cy="6350000"/>
          </a:xfrm>
        </p:grpSpPr>
        <p:sp>
          <p:nvSpPr>
            <p:cNvPr id="11275" name="Freeform 27">
              <a:extLst>
                <a:ext uri="{FF2B5EF4-FFF2-40B4-BE49-F238E27FC236}">
                  <a16:creationId xmlns:a16="http://schemas.microsoft.com/office/drawing/2014/main" id="{C54970A3-B004-58D7-02F2-9FE2442B5B4E}"/>
                </a:ext>
              </a:extLst>
            </p:cNvPr>
            <p:cNvSpPr>
              <a:spLocks/>
            </p:cNvSpPr>
            <p:nvPr/>
          </p:nvSpPr>
          <p:spPr bwMode="auto">
            <a:xfrm>
              <a:off x="0" y="0"/>
              <a:ext cx="6350000" cy="6350000"/>
            </a:xfrm>
            <a:custGeom>
              <a:avLst/>
              <a:gdLst>
                <a:gd name="T0" fmla="*/ 3175000 w 6350000"/>
                <a:gd name="T1" fmla="*/ 0 h 6350000"/>
                <a:gd name="T2" fmla="*/ 6350000 w 6350000"/>
                <a:gd name="T3" fmla="*/ 3175000 h 6350000"/>
                <a:gd name="T4" fmla="*/ 3175000 w 6350000"/>
                <a:gd name="T5" fmla="*/ 6350000 h 6350000"/>
                <a:gd name="T6" fmla="*/ 0 w 6350000"/>
                <a:gd name="T7" fmla="*/ 3175000 h 6350000"/>
                <a:gd name="T8" fmla="*/ 3175000 w 6350000"/>
                <a:gd name="T9" fmla="*/ 0 h 6350000"/>
              </a:gdLst>
              <a:ahLst/>
              <a:cxnLst>
                <a:cxn ang="0">
                  <a:pos x="T0" y="T1"/>
                </a:cxn>
                <a:cxn ang="0">
                  <a:pos x="T2" y="T3"/>
                </a:cxn>
                <a:cxn ang="0">
                  <a:pos x="T4" y="T5"/>
                </a:cxn>
                <a:cxn ang="0">
                  <a:pos x="T6" y="T7"/>
                </a:cxn>
                <a:cxn ang="0">
                  <a:pos x="T8" y="T9"/>
                </a:cxn>
              </a:cxnLst>
              <a:rect l="0" t="0"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sp>
        <p:nvSpPr>
          <p:cNvPr id="31" name="TextBox 31">
            <a:extLst>
              <a:ext uri="{FF2B5EF4-FFF2-40B4-BE49-F238E27FC236}">
                <a16:creationId xmlns:a16="http://schemas.microsoft.com/office/drawing/2014/main" id="{BC6DB014-8A70-C332-773F-97CBEEB5248E}"/>
              </a:ext>
            </a:extLst>
          </p:cNvPr>
          <p:cNvSpPr txBox="1"/>
          <p:nvPr/>
        </p:nvSpPr>
        <p:spPr>
          <a:xfrm>
            <a:off x="2670175" y="3332163"/>
            <a:ext cx="5611813" cy="3692525"/>
          </a:xfrm>
          <a:prstGeom prst="rect">
            <a:avLst/>
          </a:prstGeom>
        </p:spPr>
        <p:txBody>
          <a:bodyPr lIns="0" tIns="0" rIns="0" bIns="0">
            <a:spAutoFit/>
          </a:bodyPr>
          <a:lstStyle/>
          <a:p>
            <a:pPr algn="ctr" eaLnBrk="1" fontAlgn="auto" hangingPunct="1">
              <a:lnSpc>
                <a:spcPts val="9600"/>
              </a:lnSpc>
              <a:spcBef>
                <a:spcPts val="0"/>
              </a:spcBef>
              <a:spcAft>
                <a:spcPts val="0"/>
              </a:spcAft>
              <a:defRPr/>
            </a:pPr>
            <a:r>
              <a:rPr lang="en-US" sz="8000" spc="-80" dirty="0">
                <a:solidFill>
                  <a:srgbClr val="000000"/>
                </a:solidFill>
                <a:latin typeface="Graphik Regular" panose="020B0503030202060203" pitchFamily="34" charset="0"/>
                <a:ea typeface="Gadugi" panose="020B0502040204020203" pitchFamily="34" charset="0"/>
              </a:rPr>
              <a:t>The Analytics team</a:t>
            </a:r>
          </a:p>
        </p:txBody>
      </p:sp>
      <p:pic>
        <p:nvPicPr>
          <p:cNvPr id="34" name="Picture 33">
            <a:extLst>
              <a:ext uri="{FF2B5EF4-FFF2-40B4-BE49-F238E27FC236}">
                <a16:creationId xmlns:a16="http://schemas.microsoft.com/office/drawing/2014/main" id="{3ED5434F-151C-1DA2-EE9E-C1B7DB0D1D96}"/>
              </a:ext>
            </a:extLst>
          </p:cNvPr>
          <p:cNvPicPr>
            <a:picLocks noChangeAspect="1"/>
          </p:cNvPicPr>
          <p:nvPr/>
        </p:nvPicPr>
        <p:blipFill>
          <a:blip r:embed="rId8" cstate="print"/>
          <a:stretch>
            <a:fillRect/>
          </a:stretch>
        </p:blipFill>
        <p:spPr>
          <a:xfrm>
            <a:off x="11234457" y="7130725"/>
            <a:ext cx="2332269" cy="2103120"/>
          </a:xfrm>
          <a:prstGeom prst="ellipse">
            <a:avLst/>
          </a:prstGeom>
          <a:ln w="63500" cap="rnd">
            <a:solidFill>
              <a:schemeClr val="accent1"/>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2" name="S5.mp3">
            <a:hlinkClick r:id="" action="ppaction://media"/>
            <a:extLst>
              <a:ext uri="{FF2B5EF4-FFF2-40B4-BE49-F238E27FC236}">
                <a16:creationId xmlns:a16="http://schemas.microsoft.com/office/drawing/2014/main" id="{507B29A5-4C0C-0FF7-D6FE-03FBC6EA8AA0}"/>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50580" y="63500"/>
            <a:ext cx="342900" cy="3429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7"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grpSp>
        <p:nvGrpSpPr>
          <p:cNvPr id="13314" name="Group 2">
            <a:extLst>
              <a:ext uri="{FF2B5EF4-FFF2-40B4-BE49-F238E27FC236}">
                <a16:creationId xmlns:a16="http://schemas.microsoft.com/office/drawing/2014/main" id="{D4B67431-9252-0E90-B481-B9B6C382378A}"/>
              </a:ext>
            </a:extLst>
          </p:cNvPr>
          <p:cNvGrpSpPr>
            <a:grpSpLocks/>
          </p:cNvGrpSpPr>
          <p:nvPr/>
        </p:nvGrpSpPr>
        <p:grpSpPr bwMode="auto">
          <a:xfrm>
            <a:off x="446088" y="406400"/>
            <a:ext cx="10042525" cy="9474200"/>
            <a:chOff x="0" y="0"/>
            <a:chExt cx="13390046" cy="12632924"/>
          </a:xfrm>
        </p:grpSpPr>
        <p:pic>
          <p:nvPicPr>
            <p:cNvPr id="3" name="Picture 3">
              <a:extLst>
                <a:ext uri="{FF2B5EF4-FFF2-40B4-BE49-F238E27FC236}">
                  <a16:creationId xmlns:a16="http://schemas.microsoft.com/office/drawing/2014/main" id="{D1626E6E-AF71-B841-48FF-AB29D8C313E3}"/>
                </a:ext>
              </a:extLst>
            </p:cNvPr>
            <p:cNvPicPr>
              <a:picLocks noChangeAspect="1"/>
            </p:cNvPicPr>
            <p:nvPr/>
          </p:nvPicPr>
          <p:blipFill>
            <a:blip r:embed="rId5">
              <a:alphaModFix amt="80000"/>
            </a:blip>
            <a:srcRect r="10232"/>
            <a:stretch>
              <a:fillRect/>
            </a:stretch>
          </p:blipFill>
          <p:spPr>
            <a:xfrm>
              <a:off x="6923623" y="6557775"/>
              <a:ext cx="2696636" cy="2796263"/>
            </a:xfrm>
            <a:prstGeom prst="rect">
              <a:avLst/>
            </a:prstGeom>
          </p:spPr>
        </p:pic>
        <p:pic>
          <p:nvPicPr>
            <p:cNvPr id="4" name="Picture 4">
              <a:extLst>
                <a:ext uri="{FF2B5EF4-FFF2-40B4-BE49-F238E27FC236}">
                  <a16:creationId xmlns:a16="http://schemas.microsoft.com/office/drawing/2014/main" id="{0CA310B0-9F39-4B9D-893C-4647BEE6BB76}"/>
                </a:ext>
              </a:extLst>
            </p:cNvPr>
            <p:cNvPicPr>
              <a:picLocks noChangeAspect="1"/>
            </p:cNvPicPr>
            <p:nvPr/>
          </p:nvPicPr>
          <p:blipFill>
            <a:blip r:embed="rId5">
              <a:alphaModFix amt="80000"/>
            </a:blip>
            <a:srcRect/>
            <a:stretch>
              <a:fillRect/>
            </a:stretch>
          </p:blipFill>
          <p:spPr>
            <a:xfrm>
              <a:off x="6923623" y="9838779"/>
              <a:ext cx="3005670" cy="2794145"/>
            </a:xfrm>
            <a:prstGeom prst="rect">
              <a:avLst/>
            </a:prstGeom>
          </p:spPr>
        </p:pic>
        <p:pic>
          <p:nvPicPr>
            <p:cNvPr id="5" name="Picture 5">
              <a:extLst>
                <a:ext uri="{FF2B5EF4-FFF2-40B4-BE49-F238E27FC236}">
                  <a16:creationId xmlns:a16="http://schemas.microsoft.com/office/drawing/2014/main" id="{BE27904E-EF95-FF95-27CC-247C6D41D90D}"/>
                </a:ext>
              </a:extLst>
            </p:cNvPr>
            <p:cNvPicPr>
              <a:picLocks noChangeAspect="1"/>
            </p:cNvPicPr>
            <p:nvPr/>
          </p:nvPicPr>
          <p:blipFill>
            <a:blip r:embed="rId5">
              <a:alphaModFix amt="80000"/>
            </a:blip>
            <a:srcRect/>
            <a:stretch>
              <a:fillRect/>
            </a:stretch>
          </p:blipFill>
          <p:spPr>
            <a:xfrm>
              <a:off x="3460753" y="3278888"/>
              <a:ext cx="3005670" cy="2796261"/>
            </a:xfrm>
            <a:prstGeom prst="rect">
              <a:avLst/>
            </a:prstGeom>
          </p:spPr>
        </p:pic>
        <p:pic>
          <p:nvPicPr>
            <p:cNvPr id="6" name="Picture 6">
              <a:extLst>
                <a:ext uri="{FF2B5EF4-FFF2-40B4-BE49-F238E27FC236}">
                  <a16:creationId xmlns:a16="http://schemas.microsoft.com/office/drawing/2014/main" id="{F114F948-3004-9D3B-4EAF-AA07DF302C29}"/>
                </a:ext>
              </a:extLst>
            </p:cNvPr>
            <p:cNvPicPr>
              <a:picLocks noChangeAspect="1"/>
            </p:cNvPicPr>
            <p:nvPr/>
          </p:nvPicPr>
          <p:blipFill>
            <a:blip r:embed="rId5">
              <a:alphaModFix amt="80000"/>
            </a:blip>
            <a:srcRect/>
            <a:stretch>
              <a:fillRect/>
            </a:stretch>
          </p:blipFill>
          <p:spPr>
            <a:xfrm>
              <a:off x="3460753" y="6557775"/>
              <a:ext cx="3005670" cy="2796263"/>
            </a:xfrm>
            <a:prstGeom prst="rect">
              <a:avLst/>
            </a:prstGeom>
          </p:spPr>
        </p:pic>
        <p:pic>
          <p:nvPicPr>
            <p:cNvPr id="7" name="Picture 7">
              <a:extLst>
                <a:ext uri="{FF2B5EF4-FFF2-40B4-BE49-F238E27FC236}">
                  <a16:creationId xmlns:a16="http://schemas.microsoft.com/office/drawing/2014/main" id="{2E722913-6884-52C1-BE4A-F985B38F3C5A}"/>
                </a:ext>
              </a:extLst>
            </p:cNvPr>
            <p:cNvPicPr>
              <a:picLocks noChangeAspect="1"/>
            </p:cNvPicPr>
            <p:nvPr/>
          </p:nvPicPr>
          <p:blipFill>
            <a:blip r:embed="rId5">
              <a:alphaModFix amt="80000"/>
            </a:blip>
            <a:srcRect/>
            <a:stretch>
              <a:fillRect/>
            </a:stretch>
          </p:blipFill>
          <p:spPr>
            <a:xfrm>
              <a:off x="3460753" y="9838779"/>
              <a:ext cx="3005670" cy="2794145"/>
            </a:xfrm>
            <a:prstGeom prst="rect">
              <a:avLst/>
            </a:prstGeom>
          </p:spPr>
        </p:pic>
        <p:pic>
          <p:nvPicPr>
            <p:cNvPr id="8" name="Picture 8">
              <a:extLst>
                <a:ext uri="{FF2B5EF4-FFF2-40B4-BE49-F238E27FC236}">
                  <a16:creationId xmlns:a16="http://schemas.microsoft.com/office/drawing/2014/main" id="{00252116-4E90-F796-F0B3-EA875591F2AD}"/>
                </a:ext>
              </a:extLst>
            </p:cNvPr>
            <p:cNvPicPr>
              <a:picLocks noChangeAspect="1"/>
            </p:cNvPicPr>
            <p:nvPr/>
          </p:nvPicPr>
          <p:blipFill>
            <a:blip r:embed="rId5">
              <a:alphaModFix amt="80000"/>
            </a:blip>
            <a:srcRect/>
            <a:stretch>
              <a:fillRect/>
            </a:stretch>
          </p:blipFill>
          <p:spPr>
            <a:xfrm>
              <a:off x="0" y="0"/>
              <a:ext cx="3005670" cy="2794145"/>
            </a:xfrm>
            <a:prstGeom prst="rect">
              <a:avLst/>
            </a:prstGeom>
          </p:spPr>
        </p:pic>
        <p:pic>
          <p:nvPicPr>
            <p:cNvPr id="9" name="Picture 9">
              <a:extLst>
                <a:ext uri="{FF2B5EF4-FFF2-40B4-BE49-F238E27FC236}">
                  <a16:creationId xmlns:a16="http://schemas.microsoft.com/office/drawing/2014/main" id="{06C97B41-BF44-2A4A-DB57-3567B54D117E}"/>
                </a:ext>
              </a:extLst>
            </p:cNvPr>
            <p:cNvPicPr>
              <a:picLocks noChangeAspect="1"/>
            </p:cNvPicPr>
            <p:nvPr/>
          </p:nvPicPr>
          <p:blipFill>
            <a:blip r:embed="rId5">
              <a:alphaModFix amt="80000"/>
            </a:blip>
            <a:srcRect/>
            <a:stretch>
              <a:fillRect/>
            </a:stretch>
          </p:blipFill>
          <p:spPr>
            <a:xfrm>
              <a:off x="0" y="3278888"/>
              <a:ext cx="3005670" cy="2796261"/>
            </a:xfrm>
            <a:prstGeom prst="rect">
              <a:avLst/>
            </a:prstGeom>
          </p:spPr>
        </p:pic>
        <p:pic>
          <p:nvPicPr>
            <p:cNvPr id="10" name="Picture 10">
              <a:extLst>
                <a:ext uri="{FF2B5EF4-FFF2-40B4-BE49-F238E27FC236}">
                  <a16:creationId xmlns:a16="http://schemas.microsoft.com/office/drawing/2014/main" id="{2F82F091-3615-9CA3-BDEF-6067588E31A5}"/>
                </a:ext>
              </a:extLst>
            </p:cNvPr>
            <p:cNvPicPr>
              <a:picLocks noChangeAspect="1"/>
            </p:cNvPicPr>
            <p:nvPr/>
          </p:nvPicPr>
          <p:blipFill>
            <a:blip r:embed="rId5">
              <a:alphaModFix amt="80000"/>
            </a:blip>
            <a:srcRect/>
            <a:stretch>
              <a:fillRect/>
            </a:stretch>
          </p:blipFill>
          <p:spPr>
            <a:xfrm>
              <a:off x="0" y="6557775"/>
              <a:ext cx="3005670" cy="2796263"/>
            </a:xfrm>
            <a:prstGeom prst="rect">
              <a:avLst/>
            </a:prstGeom>
          </p:spPr>
        </p:pic>
        <p:pic>
          <p:nvPicPr>
            <p:cNvPr id="11" name="Picture 11">
              <a:extLst>
                <a:ext uri="{FF2B5EF4-FFF2-40B4-BE49-F238E27FC236}">
                  <a16:creationId xmlns:a16="http://schemas.microsoft.com/office/drawing/2014/main" id="{43824D18-0191-BA37-901B-59D43AE98946}"/>
                </a:ext>
              </a:extLst>
            </p:cNvPr>
            <p:cNvPicPr>
              <a:picLocks noChangeAspect="1"/>
            </p:cNvPicPr>
            <p:nvPr/>
          </p:nvPicPr>
          <p:blipFill>
            <a:blip r:embed="rId5">
              <a:alphaModFix amt="80000"/>
            </a:blip>
            <a:srcRect/>
            <a:stretch>
              <a:fillRect/>
            </a:stretch>
          </p:blipFill>
          <p:spPr>
            <a:xfrm>
              <a:off x="0" y="9838779"/>
              <a:ext cx="3005670" cy="2794145"/>
            </a:xfrm>
            <a:prstGeom prst="rect">
              <a:avLst/>
            </a:prstGeom>
          </p:spPr>
        </p:pic>
        <p:pic>
          <p:nvPicPr>
            <p:cNvPr id="12" name="Picture 12">
              <a:extLst>
                <a:ext uri="{FF2B5EF4-FFF2-40B4-BE49-F238E27FC236}">
                  <a16:creationId xmlns:a16="http://schemas.microsoft.com/office/drawing/2014/main" id="{EDB98B71-8090-EE5A-EAD5-2DD97EC02F7F}"/>
                </a:ext>
              </a:extLst>
            </p:cNvPr>
            <p:cNvPicPr>
              <a:picLocks noChangeAspect="1"/>
            </p:cNvPicPr>
            <p:nvPr/>
          </p:nvPicPr>
          <p:blipFill>
            <a:blip r:embed="rId5">
              <a:alphaModFix amt="80000"/>
            </a:blip>
            <a:srcRect/>
            <a:stretch>
              <a:fillRect/>
            </a:stretch>
          </p:blipFill>
          <p:spPr>
            <a:xfrm>
              <a:off x="10384376" y="9838779"/>
              <a:ext cx="3005670" cy="2794145"/>
            </a:xfrm>
            <a:prstGeom prst="rect">
              <a:avLst/>
            </a:prstGeom>
          </p:spPr>
        </p:pic>
      </p:grpSp>
      <p:grpSp>
        <p:nvGrpSpPr>
          <p:cNvPr id="13315" name="Group 13">
            <a:extLst>
              <a:ext uri="{FF2B5EF4-FFF2-40B4-BE49-F238E27FC236}">
                <a16:creationId xmlns:a16="http://schemas.microsoft.com/office/drawing/2014/main" id="{CBFB2C2C-27A9-C219-9E44-C88A127F4C3F}"/>
              </a:ext>
            </a:extLst>
          </p:cNvPr>
          <p:cNvGrpSpPr>
            <a:grpSpLocks/>
          </p:cNvGrpSpPr>
          <p:nvPr/>
        </p:nvGrpSpPr>
        <p:grpSpPr bwMode="auto">
          <a:xfrm>
            <a:off x="1903413" y="1027113"/>
            <a:ext cx="1854200" cy="1782762"/>
            <a:chOff x="0" y="0"/>
            <a:chExt cx="2473282" cy="2374997"/>
          </a:xfrm>
        </p:grpSpPr>
        <p:grpSp>
          <p:nvGrpSpPr>
            <p:cNvPr id="13343" name="Group 14">
              <a:extLst>
                <a:ext uri="{FF2B5EF4-FFF2-40B4-BE49-F238E27FC236}">
                  <a16:creationId xmlns:a16="http://schemas.microsoft.com/office/drawing/2014/main" id="{3B58C8DA-6397-BA3A-1A43-ADBDFAD22C6C}"/>
                </a:ext>
              </a:extLst>
            </p:cNvPr>
            <p:cNvGrpSpPr>
              <a:grpSpLocks noChangeAspect="1"/>
            </p:cNvGrpSpPr>
            <p:nvPr/>
          </p:nvGrpSpPr>
          <p:grpSpPr bwMode="auto">
            <a:xfrm>
              <a:off x="0" y="342565"/>
              <a:ext cx="2032432" cy="2032432"/>
              <a:chOff x="0" y="0"/>
              <a:chExt cx="6350000" cy="6350000"/>
            </a:xfrm>
          </p:grpSpPr>
          <p:sp>
            <p:nvSpPr>
              <p:cNvPr id="13345" name="Freeform 15">
                <a:extLst>
                  <a:ext uri="{FF2B5EF4-FFF2-40B4-BE49-F238E27FC236}">
                    <a16:creationId xmlns:a16="http://schemas.microsoft.com/office/drawing/2014/main" id="{E7D21B1C-9EF5-F364-561A-488DA84B8356}"/>
                  </a:ext>
                </a:extLst>
              </p:cNvPr>
              <p:cNvSpPr>
                <a:spLocks/>
              </p:cNvSpPr>
              <p:nvPr/>
            </p:nvSpPr>
            <p:spPr bwMode="auto">
              <a:xfrm>
                <a:off x="0" y="0"/>
                <a:ext cx="6350000" cy="6350000"/>
              </a:xfrm>
              <a:custGeom>
                <a:avLst/>
                <a:gdLst>
                  <a:gd name="T0" fmla="*/ 3175000 w 6350000"/>
                  <a:gd name="T1" fmla="*/ 0 h 6350000"/>
                  <a:gd name="T2" fmla="*/ 6350000 w 6350000"/>
                  <a:gd name="T3" fmla="*/ 3175000 h 6350000"/>
                  <a:gd name="T4" fmla="*/ 3175000 w 6350000"/>
                  <a:gd name="T5" fmla="*/ 6350000 h 6350000"/>
                  <a:gd name="T6" fmla="*/ 0 w 6350000"/>
                  <a:gd name="T7" fmla="*/ 3175000 h 6350000"/>
                  <a:gd name="T8" fmla="*/ 3175000 w 6350000"/>
                  <a:gd name="T9" fmla="*/ 0 h 6350000"/>
                </a:gdLst>
                <a:ahLst/>
                <a:cxnLst>
                  <a:cxn ang="0">
                    <a:pos x="T0" y="T1"/>
                  </a:cxn>
                  <a:cxn ang="0">
                    <a:pos x="T2" y="T3"/>
                  </a:cxn>
                  <a:cxn ang="0">
                    <a:pos x="T4" y="T5"/>
                  </a:cxn>
                  <a:cxn ang="0">
                    <a:pos x="T6" y="T7"/>
                  </a:cxn>
                  <a:cxn ang="0">
                    <a:pos x="T8" y="T9"/>
                  </a:cxn>
                </a:cxnLst>
                <a:rect l="0" t="0"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pic>
          <p:nvPicPr>
            <p:cNvPr id="16" name="Picture 16">
              <a:extLst>
                <a:ext uri="{FF2B5EF4-FFF2-40B4-BE49-F238E27FC236}">
                  <a16:creationId xmlns:a16="http://schemas.microsoft.com/office/drawing/2014/main" id="{487C75AB-CEF4-CE0C-CA4C-23BC06E40B40}"/>
                </a:ext>
              </a:extLst>
            </p:cNvPr>
            <p:cNvPicPr>
              <a:picLocks noChangeAspect="1"/>
            </p:cNvPicPr>
            <p:nvPr/>
          </p:nvPicPr>
          <p:blipFill>
            <a:blip r:embed="rId6"/>
            <a:srcRect b="321"/>
            <a:stretch>
              <a:fillRect/>
            </a:stretch>
          </p:blipFill>
          <p:spPr>
            <a:xfrm rot="-5115457">
              <a:off x="358087" y="78024"/>
              <a:ext cx="2032388" cy="2037070"/>
            </a:xfrm>
            <a:prstGeom prst="rect">
              <a:avLst/>
            </a:prstGeom>
          </p:spPr>
        </p:pic>
      </p:grpSp>
      <p:grpSp>
        <p:nvGrpSpPr>
          <p:cNvPr id="13316" name="Group 17">
            <a:extLst>
              <a:ext uri="{FF2B5EF4-FFF2-40B4-BE49-F238E27FC236}">
                <a16:creationId xmlns:a16="http://schemas.microsoft.com/office/drawing/2014/main" id="{C2165452-1FAC-3465-99D1-1AE01B629BB6}"/>
              </a:ext>
            </a:extLst>
          </p:cNvPr>
          <p:cNvGrpSpPr>
            <a:grpSpLocks/>
          </p:cNvGrpSpPr>
          <p:nvPr/>
        </p:nvGrpSpPr>
        <p:grpSpPr bwMode="auto">
          <a:xfrm>
            <a:off x="3759200" y="2640013"/>
            <a:ext cx="1854200" cy="1781175"/>
            <a:chOff x="0" y="0"/>
            <a:chExt cx="2473282" cy="2374997"/>
          </a:xfrm>
        </p:grpSpPr>
        <p:grpSp>
          <p:nvGrpSpPr>
            <p:cNvPr id="13340" name="Group 18">
              <a:extLst>
                <a:ext uri="{FF2B5EF4-FFF2-40B4-BE49-F238E27FC236}">
                  <a16:creationId xmlns:a16="http://schemas.microsoft.com/office/drawing/2014/main" id="{D839A80F-E4A8-7D43-E20D-B1EF96947CB6}"/>
                </a:ext>
              </a:extLst>
            </p:cNvPr>
            <p:cNvGrpSpPr>
              <a:grpSpLocks noChangeAspect="1"/>
            </p:cNvGrpSpPr>
            <p:nvPr/>
          </p:nvGrpSpPr>
          <p:grpSpPr bwMode="auto">
            <a:xfrm>
              <a:off x="0" y="342565"/>
              <a:ext cx="2032432" cy="2032432"/>
              <a:chOff x="0" y="0"/>
              <a:chExt cx="6350000" cy="6350000"/>
            </a:xfrm>
          </p:grpSpPr>
          <p:sp>
            <p:nvSpPr>
              <p:cNvPr id="13342" name="Freeform 19">
                <a:extLst>
                  <a:ext uri="{FF2B5EF4-FFF2-40B4-BE49-F238E27FC236}">
                    <a16:creationId xmlns:a16="http://schemas.microsoft.com/office/drawing/2014/main" id="{37D28CBF-4126-F66E-AC7D-FEBB263BC998}"/>
                  </a:ext>
                </a:extLst>
              </p:cNvPr>
              <p:cNvSpPr>
                <a:spLocks/>
              </p:cNvSpPr>
              <p:nvPr/>
            </p:nvSpPr>
            <p:spPr bwMode="auto">
              <a:xfrm>
                <a:off x="0" y="0"/>
                <a:ext cx="6350000" cy="6350000"/>
              </a:xfrm>
              <a:custGeom>
                <a:avLst/>
                <a:gdLst>
                  <a:gd name="T0" fmla="*/ 3175000 w 6350000"/>
                  <a:gd name="T1" fmla="*/ 0 h 6350000"/>
                  <a:gd name="T2" fmla="*/ 6350000 w 6350000"/>
                  <a:gd name="T3" fmla="*/ 3175000 h 6350000"/>
                  <a:gd name="T4" fmla="*/ 3175000 w 6350000"/>
                  <a:gd name="T5" fmla="*/ 6350000 h 6350000"/>
                  <a:gd name="T6" fmla="*/ 0 w 6350000"/>
                  <a:gd name="T7" fmla="*/ 3175000 h 6350000"/>
                  <a:gd name="T8" fmla="*/ 3175000 w 6350000"/>
                  <a:gd name="T9" fmla="*/ 0 h 6350000"/>
                </a:gdLst>
                <a:ahLst/>
                <a:cxnLst>
                  <a:cxn ang="0">
                    <a:pos x="T0" y="T1"/>
                  </a:cxn>
                  <a:cxn ang="0">
                    <a:pos x="T2" y="T3"/>
                  </a:cxn>
                  <a:cxn ang="0">
                    <a:pos x="T4" y="T5"/>
                  </a:cxn>
                  <a:cxn ang="0">
                    <a:pos x="T6" y="T7"/>
                  </a:cxn>
                  <a:cxn ang="0">
                    <a:pos x="T8" y="T9"/>
                  </a:cxn>
                </a:cxnLst>
                <a:rect l="0" t="0"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pic>
          <p:nvPicPr>
            <p:cNvPr id="20" name="Picture 20">
              <a:extLst>
                <a:ext uri="{FF2B5EF4-FFF2-40B4-BE49-F238E27FC236}">
                  <a16:creationId xmlns:a16="http://schemas.microsoft.com/office/drawing/2014/main" id="{F1E8005B-ECEC-76CD-A7A4-945DE28FE785}"/>
                </a:ext>
              </a:extLst>
            </p:cNvPr>
            <p:cNvPicPr>
              <a:picLocks noChangeAspect="1"/>
            </p:cNvPicPr>
            <p:nvPr/>
          </p:nvPicPr>
          <p:blipFill>
            <a:blip r:embed="rId6"/>
            <a:srcRect b="321"/>
            <a:stretch>
              <a:fillRect/>
            </a:stretch>
          </p:blipFill>
          <p:spPr>
            <a:xfrm rot="-5115457">
              <a:off x="358240" y="77943"/>
              <a:ext cx="2032083" cy="2037070"/>
            </a:xfrm>
            <a:prstGeom prst="rect">
              <a:avLst/>
            </a:prstGeom>
          </p:spPr>
        </p:pic>
      </p:grpSp>
      <p:grpSp>
        <p:nvGrpSpPr>
          <p:cNvPr id="13317" name="Group 21">
            <a:extLst>
              <a:ext uri="{FF2B5EF4-FFF2-40B4-BE49-F238E27FC236}">
                <a16:creationId xmlns:a16="http://schemas.microsoft.com/office/drawing/2014/main" id="{9D5EA0FF-ABFC-9798-6A2A-46DFC2190C3E}"/>
              </a:ext>
            </a:extLst>
          </p:cNvPr>
          <p:cNvGrpSpPr>
            <a:grpSpLocks/>
          </p:cNvGrpSpPr>
          <p:nvPr/>
        </p:nvGrpSpPr>
        <p:grpSpPr bwMode="auto">
          <a:xfrm>
            <a:off x="5613400" y="4251325"/>
            <a:ext cx="1855788" cy="1782763"/>
            <a:chOff x="0" y="0"/>
            <a:chExt cx="2473282" cy="2374997"/>
          </a:xfrm>
        </p:grpSpPr>
        <p:grpSp>
          <p:nvGrpSpPr>
            <p:cNvPr id="13337" name="Group 22">
              <a:extLst>
                <a:ext uri="{FF2B5EF4-FFF2-40B4-BE49-F238E27FC236}">
                  <a16:creationId xmlns:a16="http://schemas.microsoft.com/office/drawing/2014/main" id="{9622C6EA-D71E-2EC8-4865-548C6D1E60D5}"/>
                </a:ext>
              </a:extLst>
            </p:cNvPr>
            <p:cNvGrpSpPr>
              <a:grpSpLocks noChangeAspect="1"/>
            </p:cNvGrpSpPr>
            <p:nvPr/>
          </p:nvGrpSpPr>
          <p:grpSpPr bwMode="auto">
            <a:xfrm>
              <a:off x="0" y="342565"/>
              <a:ext cx="2032432" cy="2032432"/>
              <a:chOff x="0" y="0"/>
              <a:chExt cx="6350000" cy="6350000"/>
            </a:xfrm>
          </p:grpSpPr>
          <p:sp>
            <p:nvSpPr>
              <p:cNvPr id="13339" name="Freeform 23">
                <a:extLst>
                  <a:ext uri="{FF2B5EF4-FFF2-40B4-BE49-F238E27FC236}">
                    <a16:creationId xmlns:a16="http://schemas.microsoft.com/office/drawing/2014/main" id="{34454245-0FF1-11E5-E566-6525AC0A8D8E}"/>
                  </a:ext>
                </a:extLst>
              </p:cNvPr>
              <p:cNvSpPr>
                <a:spLocks/>
              </p:cNvSpPr>
              <p:nvPr/>
            </p:nvSpPr>
            <p:spPr bwMode="auto">
              <a:xfrm>
                <a:off x="0" y="0"/>
                <a:ext cx="6350000" cy="6350000"/>
              </a:xfrm>
              <a:custGeom>
                <a:avLst/>
                <a:gdLst>
                  <a:gd name="T0" fmla="*/ 3175000 w 6350000"/>
                  <a:gd name="T1" fmla="*/ 0 h 6350000"/>
                  <a:gd name="T2" fmla="*/ 6350000 w 6350000"/>
                  <a:gd name="T3" fmla="*/ 3175000 h 6350000"/>
                  <a:gd name="T4" fmla="*/ 3175000 w 6350000"/>
                  <a:gd name="T5" fmla="*/ 6350000 h 6350000"/>
                  <a:gd name="T6" fmla="*/ 0 w 6350000"/>
                  <a:gd name="T7" fmla="*/ 3175000 h 6350000"/>
                  <a:gd name="T8" fmla="*/ 3175000 w 6350000"/>
                  <a:gd name="T9" fmla="*/ 0 h 6350000"/>
                </a:gdLst>
                <a:ahLst/>
                <a:cxnLst>
                  <a:cxn ang="0">
                    <a:pos x="T0" y="T1"/>
                  </a:cxn>
                  <a:cxn ang="0">
                    <a:pos x="T2" y="T3"/>
                  </a:cxn>
                  <a:cxn ang="0">
                    <a:pos x="T4" y="T5"/>
                  </a:cxn>
                  <a:cxn ang="0">
                    <a:pos x="T6" y="T7"/>
                  </a:cxn>
                  <a:cxn ang="0">
                    <a:pos x="T8" y="T9"/>
                  </a:cxn>
                </a:cxnLst>
                <a:rect l="0" t="0"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pic>
          <p:nvPicPr>
            <p:cNvPr id="24" name="Picture 24">
              <a:extLst>
                <a:ext uri="{FF2B5EF4-FFF2-40B4-BE49-F238E27FC236}">
                  <a16:creationId xmlns:a16="http://schemas.microsoft.com/office/drawing/2014/main" id="{035AA878-5911-9624-51F0-5B6C7AA9B136}"/>
                </a:ext>
              </a:extLst>
            </p:cNvPr>
            <p:cNvPicPr>
              <a:picLocks noChangeAspect="1"/>
            </p:cNvPicPr>
            <p:nvPr/>
          </p:nvPicPr>
          <p:blipFill>
            <a:blip r:embed="rId6"/>
            <a:srcRect b="321"/>
            <a:stretch>
              <a:fillRect/>
            </a:stretch>
          </p:blipFill>
          <p:spPr>
            <a:xfrm rot="-5115457">
              <a:off x="357970" y="77837"/>
              <a:ext cx="2032388" cy="2037443"/>
            </a:xfrm>
            <a:prstGeom prst="rect">
              <a:avLst/>
            </a:prstGeom>
          </p:spPr>
        </p:pic>
      </p:grpSp>
      <p:grpSp>
        <p:nvGrpSpPr>
          <p:cNvPr id="13318" name="Group 25">
            <a:extLst>
              <a:ext uri="{FF2B5EF4-FFF2-40B4-BE49-F238E27FC236}">
                <a16:creationId xmlns:a16="http://schemas.microsoft.com/office/drawing/2014/main" id="{A749F0D3-3C5B-0016-11EB-0E66D061C083}"/>
              </a:ext>
            </a:extLst>
          </p:cNvPr>
          <p:cNvGrpSpPr>
            <a:grpSpLocks/>
          </p:cNvGrpSpPr>
          <p:nvPr/>
        </p:nvGrpSpPr>
        <p:grpSpPr bwMode="auto">
          <a:xfrm>
            <a:off x="7469188" y="5864225"/>
            <a:ext cx="1855787" cy="1781175"/>
            <a:chOff x="0" y="0"/>
            <a:chExt cx="2473282" cy="2374997"/>
          </a:xfrm>
        </p:grpSpPr>
        <p:grpSp>
          <p:nvGrpSpPr>
            <p:cNvPr id="13334" name="Group 26">
              <a:extLst>
                <a:ext uri="{FF2B5EF4-FFF2-40B4-BE49-F238E27FC236}">
                  <a16:creationId xmlns:a16="http://schemas.microsoft.com/office/drawing/2014/main" id="{E3357241-15CA-0BBB-67AE-A8D6AD1BC7E9}"/>
                </a:ext>
              </a:extLst>
            </p:cNvPr>
            <p:cNvGrpSpPr>
              <a:grpSpLocks noChangeAspect="1"/>
            </p:cNvGrpSpPr>
            <p:nvPr/>
          </p:nvGrpSpPr>
          <p:grpSpPr bwMode="auto">
            <a:xfrm>
              <a:off x="0" y="342565"/>
              <a:ext cx="2032432" cy="2032432"/>
              <a:chOff x="0" y="0"/>
              <a:chExt cx="6350000" cy="6350000"/>
            </a:xfrm>
          </p:grpSpPr>
          <p:sp>
            <p:nvSpPr>
              <p:cNvPr id="13336" name="Freeform 27">
                <a:extLst>
                  <a:ext uri="{FF2B5EF4-FFF2-40B4-BE49-F238E27FC236}">
                    <a16:creationId xmlns:a16="http://schemas.microsoft.com/office/drawing/2014/main" id="{D243E51B-D04E-7B1F-D32C-A22917564E06}"/>
                  </a:ext>
                </a:extLst>
              </p:cNvPr>
              <p:cNvSpPr>
                <a:spLocks/>
              </p:cNvSpPr>
              <p:nvPr/>
            </p:nvSpPr>
            <p:spPr bwMode="auto">
              <a:xfrm>
                <a:off x="0" y="0"/>
                <a:ext cx="6350000" cy="6350000"/>
              </a:xfrm>
              <a:custGeom>
                <a:avLst/>
                <a:gdLst>
                  <a:gd name="T0" fmla="*/ 3175000 w 6350000"/>
                  <a:gd name="T1" fmla="*/ 0 h 6350000"/>
                  <a:gd name="T2" fmla="*/ 6350000 w 6350000"/>
                  <a:gd name="T3" fmla="*/ 3175000 h 6350000"/>
                  <a:gd name="T4" fmla="*/ 3175000 w 6350000"/>
                  <a:gd name="T5" fmla="*/ 6350000 h 6350000"/>
                  <a:gd name="T6" fmla="*/ 0 w 6350000"/>
                  <a:gd name="T7" fmla="*/ 3175000 h 6350000"/>
                  <a:gd name="T8" fmla="*/ 3175000 w 6350000"/>
                  <a:gd name="T9" fmla="*/ 0 h 6350000"/>
                </a:gdLst>
                <a:ahLst/>
                <a:cxnLst>
                  <a:cxn ang="0">
                    <a:pos x="T0" y="T1"/>
                  </a:cxn>
                  <a:cxn ang="0">
                    <a:pos x="T2" y="T3"/>
                  </a:cxn>
                  <a:cxn ang="0">
                    <a:pos x="T4" y="T5"/>
                  </a:cxn>
                  <a:cxn ang="0">
                    <a:pos x="T6" y="T7"/>
                  </a:cxn>
                  <a:cxn ang="0">
                    <a:pos x="T8" y="T9"/>
                  </a:cxn>
                </a:cxnLst>
                <a:rect l="0" t="0"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pic>
          <p:nvPicPr>
            <p:cNvPr id="28" name="Picture 28">
              <a:extLst>
                <a:ext uri="{FF2B5EF4-FFF2-40B4-BE49-F238E27FC236}">
                  <a16:creationId xmlns:a16="http://schemas.microsoft.com/office/drawing/2014/main" id="{8CE0020C-F855-B1E0-C424-E7534FEF1A70}"/>
                </a:ext>
              </a:extLst>
            </p:cNvPr>
            <p:cNvPicPr>
              <a:picLocks noChangeAspect="1"/>
            </p:cNvPicPr>
            <p:nvPr/>
          </p:nvPicPr>
          <p:blipFill>
            <a:blip r:embed="rId6"/>
            <a:srcRect b="321"/>
            <a:stretch>
              <a:fillRect/>
            </a:stretch>
          </p:blipFill>
          <p:spPr>
            <a:xfrm rot="-5115457">
              <a:off x="358122" y="77757"/>
              <a:ext cx="2032083" cy="2037443"/>
            </a:xfrm>
            <a:prstGeom prst="rect">
              <a:avLst/>
            </a:prstGeom>
          </p:spPr>
        </p:pic>
      </p:grpSp>
      <p:grpSp>
        <p:nvGrpSpPr>
          <p:cNvPr id="13319" name="Group 29">
            <a:extLst>
              <a:ext uri="{FF2B5EF4-FFF2-40B4-BE49-F238E27FC236}">
                <a16:creationId xmlns:a16="http://schemas.microsoft.com/office/drawing/2014/main" id="{9875675C-06A9-BDE8-E50A-53233C97C512}"/>
              </a:ext>
            </a:extLst>
          </p:cNvPr>
          <p:cNvGrpSpPr>
            <a:grpSpLocks/>
          </p:cNvGrpSpPr>
          <p:nvPr/>
        </p:nvGrpSpPr>
        <p:grpSpPr bwMode="auto">
          <a:xfrm>
            <a:off x="9324975" y="7475538"/>
            <a:ext cx="1854200" cy="1781175"/>
            <a:chOff x="0" y="0"/>
            <a:chExt cx="2473282" cy="2374997"/>
          </a:xfrm>
        </p:grpSpPr>
        <p:grpSp>
          <p:nvGrpSpPr>
            <p:cNvPr id="13331" name="Group 30">
              <a:extLst>
                <a:ext uri="{FF2B5EF4-FFF2-40B4-BE49-F238E27FC236}">
                  <a16:creationId xmlns:a16="http://schemas.microsoft.com/office/drawing/2014/main" id="{3B7E77CF-7ED8-982A-4F4B-7995B50D1F75}"/>
                </a:ext>
              </a:extLst>
            </p:cNvPr>
            <p:cNvGrpSpPr>
              <a:grpSpLocks noChangeAspect="1"/>
            </p:cNvGrpSpPr>
            <p:nvPr/>
          </p:nvGrpSpPr>
          <p:grpSpPr bwMode="auto">
            <a:xfrm>
              <a:off x="0" y="342565"/>
              <a:ext cx="2032432" cy="2032432"/>
              <a:chOff x="0" y="0"/>
              <a:chExt cx="6350000" cy="6350000"/>
            </a:xfrm>
          </p:grpSpPr>
          <p:sp>
            <p:nvSpPr>
              <p:cNvPr id="13333" name="Freeform 31">
                <a:extLst>
                  <a:ext uri="{FF2B5EF4-FFF2-40B4-BE49-F238E27FC236}">
                    <a16:creationId xmlns:a16="http://schemas.microsoft.com/office/drawing/2014/main" id="{627EE70E-582A-4ABC-F617-2706EB665FB4}"/>
                  </a:ext>
                </a:extLst>
              </p:cNvPr>
              <p:cNvSpPr>
                <a:spLocks/>
              </p:cNvSpPr>
              <p:nvPr/>
            </p:nvSpPr>
            <p:spPr bwMode="auto">
              <a:xfrm>
                <a:off x="0" y="0"/>
                <a:ext cx="6350000" cy="6350000"/>
              </a:xfrm>
              <a:custGeom>
                <a:avLst/>
                <a:gdLst>
                  <a:gd name="T0" fmla="*/ 3175000 w 6350000"/>
                  <a:gd name="T1" fmla="*/ 0 h 6350000"/>
                  <a:gd name="T2" fmla="*/ 6350000 w 6350000"/>
                  <a:gd name="T3" fmla="*/ 3175000 h 6350000"/>
                  <a:gd name="T4" fmla="*/ 3175000 w 6350000"/>
                  <a:gd name="T5" fmla="*/ 6350000 h 6350000"/>
                  <a:gd name="T6" fmla="*/ 0 w 6350000"/>
                  <a:gd name="T7" fmla="*/ 3175000 h 6350000"/>
                  <a:gd name="T8" fmla="*/ 3175000 w 6350000"/>
                  <a:gd name="T9" fmla="*/ 0 h 6350000"/>
                </a:gdLst>
                <a:ahLst/>
                <a:cxnLst>
                  <a:cxn ang="0">
                    <a:pos x="T0" y="T1"/>
                  </a:cxn>
                  <a:cxn ang="0">
                    <a:pos x="T2" y="T3"/>
                  </a:cxn>
                  <a:cxn ang="0">
                    <a:pos x="T4" y="T5"/>
                  </a:cxn>
                  <a:cxn ang="0">
                    <a:pos x="T6" y="T7"/>
                  </a:cxn>
                  <a:cxn ang="0">
                    <a:pos x="T8" y="T9"/>
                  </a:cxn>
                </a:cxnLst>
                <a:rect l="0" t="0"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pic>
          <p:nvPicPr>
            <p:cNvPr id="32" name="Picture 32">
              <a:extLst>
                <a:ext uri="{FF2B5EF4-FFF2-40B4-BE49-F238E27FC236}">
                  <a16:creationId xmlns:a16="http://schemas.microsoft.com/office/drawing/2014/main" id="{234599B6-B1AC-18C4-B9FE-4258744F4FD8}"/>
                </a:ext>
              </a:extLst>
            </p:cNvPr>
            <p:cNvPicPr>
              <a:picLocks noChangeAspect="1"/>
            </p:cNvPicPr>
            <p:nvPr/>
          </p:nvPicPr>
          <p:blipFill>
            <a:blip r:embed="rId6"/>
            <a:srcRect b="321"/>
            <a:stretch>
              <a:fillRect/>
            </a:stretch>
          </p:blipFill>
          <p:spPr>
            <a:xfrm rot="-5115457">
              <a:off x="358240" y="77943"/>
              <a:ext cx="2032083" cy="2037070"/>
            </a:xfrm>
            <a:prstGeom prst="rect">
              <a:avLst/>
            </a:prstGeom>
          </p:spPr>
        </p:pic>
      </p:grpSp>
      <p:sp>
        <p:nvSpPr>
          <p:cNvPr id="33" name="TextBox 33">
            <a:extLst>
              <a:ext uri="{FF2B5EF4-FFF2-40B4-BE49-F238E27FC236}">
                <a16:creationId xmlns:a16="http://schemas.microsoft.com/office/drawing/2014/main" id="{0DF22363-2747-DA73-FDBF-2048043CA71A}"/>
              </a:ext>
            </a:extLst>
          </p:cNvPr>
          <p:cNvSpPr txBox="1"/>
          <p:nvPr/>
        </p:nvSpPr>
        <p:spPr>
          <a:xfrm>
            <a:off x="10668000" y="1028700"/>
            <a:ext cx="6642100" cy="1230313"/>
          </a:xfrm>
          <a:prstGeom prst="rect">
            <a:avLst/>
          </a:prstGeom>
        </p:spPr>
        <p:txBody>
          <a:bodyPr lIns="0" tIns="0" rIns="0" bIns="0">
            <a:spAutoFit/>
          </a:bodyPr>
          <a:lstStyle/>
          <a:p>
            <a:pPr algn="r" eaLnBrk="1" fontAlgn="auto" hangingPunct="1">
              <a:lnSpc>
                <a:spcPts val="9600"/>
              </a:lnSpc>
              <a:spcBef>
                <a:spcPts val="0"/>
              </a:spcBef>
              <a:spcAft>
                <a:spcPts val="0"/>
              </a:spcAft>
              <a:defRPr/>
            </a:pPr>
            <a:r>
              <a:rPr lang="en-US" sz="8000" spc="-80" dirty="0">
                <a:solidFill>
                  <a:srgbClr val="FFFFFF"/>
                </a:solidFill>
                <a:latin typeface="Graphik Regular" panose="020B0503030202060203" pitchFamily="34" charset="0"/>
                <a:ea typeface="Gadugi" panose="020B0502040204020203" pitchFamily="34" charset="0"/>
              </a:rPr>
              <a:t>Process</a:t>
            </a:r>
          </a:p>
        </p:txBody>
      </p:sp>
      <p:sp>
        <p:nvSpPr>
          <p:cNvPr id="34" name="TextBox 34">
            <a:extLst>
              <a:ext uri="{FF2B5EF4-FFF2-40B4-BE49-F238E27FC236}">
                <a16:creationId xmlns:a16="http://schemas.microsoft.com/office/drawing/2014/main" id="{26334DF5-7796-E8C3-5C46-E581ADA5147C}"/>
              </a:ext>
            </a:extLst>
          </p:cNvPr>
          <p:cNvSpPr txBox="1"/>
          <p:nvPr/>
        </p:nvSpPr>
        <p:spPr>
          <a:xfrm>
            <a:off x="2630488" y="1371600"/>
            <a:ext cx="1230312" cy="950913"/>
          </a:xfrm>
          <a:prstGeom prst="rect">
            <a:avLst/>
          </a:prstGeom>
        </p:spPr>
        <p:txBody>
          <a:bodyPr lIns="0" tIns="0" rIns="0" bIns="0">
            <a:spAutoFit/>
          </a:bodyPr>
          <a:lstStyle/>
          <a:p>
            <a:pPr eaLnBrk="1" fontAlgn="auto" hangingPunct="1">
              <a:lnSpc>
                <a:spcPts val="7192"/>
              </a:lnSpc>
              <a:spcBef>
                <a:spcPts val="0"/>
              </a:spcBef>
              <a:spcAft>
                <a:spcPts val="0"/>
              </a:spcAft>
              <a:defRPr/>
            </a:pPr>
            <a:r>
              <a:rPr lang="en-US" sz="7192" spc="-640" dirty="0">
                <a:solidFill>
                  <a:srgbClr val="FFFFFF"/>
                </a:solidFill>
                <a:latin typeface="Clear Sans Regular Bold"/>
              </a:rPr>
              <a:t>1</a:t>
            </a:r>
          </a:p>
        </p:txBody>
      </p:sp>
      <p:sp>
        <p:nvSpPr>
          <p:cNvPr id="35" name="TextBox 35">
            <a:extLst>
              <a:ext uri="{FF2B5EF4-FFF2-40B4-BE49-F238E27FC236}">
                <a16:creationId xmlns:a16="http://schemas.microsoft.com/office/drawing/2014/main" id="{057872E9-F844-84F7-24CB-43C4B7166204}"/>
              </a:ext>
            </a:extLst>
          </p:cNvPr>
          <p:cNvSpPr txBox="1"/>
          <p:nvPr/>
        </p:nvSpPr>
        <p:spPr>
          <a:xfrm>
            <a:off x="4533900" y="2984500"/>
            <a:ext cx="1230313" cy="949325"/>
          </a:xfrm>
          <a:prstGeom prst="rect">
            <a:avLst/>
          </a:prstGeom>
        </p:spPr>
        <p:txBody>
          <a:bodyPr lIns="0" tIns="0" rIns="0" bIns="0">
            <a:spAutoFit/>
          </a:bodyPr>
          <a:lstStyle/>
          <a:p>
            <a:pPr eaLnBrk="1" fontAlgn="auto" hangingPunct="1">
              <a:lnSpc>
                <a:spcPts val="7192"/>
              </a:lnSpc>
              <a:spcBef>
                <a:spcPts val="0"/>
              </a:spcBef>
              <a:spcAft>
                <a:spcPts val="0"/>
              </a:spcAft>
              <a:defRPr/>
            </a:pPr>
            <a:r>
              <a:rPr lang="en-US" sz="7192" spc="-640" dirty="0">
                <a:solidFill>
                  <a:srgbClr val="FFFFFF"/>
                </a:solidFill>
                <a:latin typeface="Clear Sans Regular Bold"/>
              </a:rPr>
              <a:t>2</a:t>
            </a:r>
          </a:p>
        </p:txBody>
      </p:sp>
      <p:sp>
        <p:nvSpPr>
          <p:cNvPr id="36" name="TextBox 36">
            <a:extLst>
              <a:ext uri="{FF2B5EF4-FFF2-40B4-BE49-F238E27FC236}">
                <a16:creationId xmlns:a16="http://schemas.microsoft.com/office/drawing/2014/main" id="{A77CBFD6-0BD1-9C96-6078-0283EA559E52}"/>
              </a:ext>
            </a:extLst>
          </p:cNvPr>
          <p:cNvSpPr txBox="1"/>
          <p:nvPr/>
        </p:nvSpPr>
        <p:spPr>
          <a:xfrm>
            <a:off x="10107613" y="7827963"/>
            <a:ext cx="1230312" cy="950912"/>
          </a:xfrm>
          <a:prstGeom prst="rect">
            <a:avLst/>
          </a:prstGeom>
        </p:spPr>
        <p:txBody>
          <a:bodyPr lIns="0" tIns="0" rIns="0" bIns="0">
            <a:spAutoFit/>
          </a:bodyPr>
          <a:lstStyle/>
          <a:p>
            <a:pPr eaLnBrk="1" fontAlgn="auto" hangingPunct="1">
              <a:lnSpc>
                <a:spcPts val="7192"/>
              </a:lnSpc>
              <a:spcBef>
                <a:spcPts val="0"/>
              </a:spcBef>
              <a:spcAft>
                <a:spcPts val="0"/>
              </a:spcAft>
              <a:defRPr/>
            </a:pPr>
            <a:r>
              <a:rPr lang="en-US" sz="7192" spc="-640">
                <a:solidFill>
                  <a:srgbClr val="FFFFFF"/>
                </a:solidFill>
                <a:latin typeface="Clear Sans Regular Bold"/>
              </a:rPr>
              <a:t>5</a:t>
            </a:r>
          </a:p>
        </p:txBody>
      </p:sp>
      <p:sp>
        <p:nvSpPr>
          <p:cNvPr id="37" name="TextBox 37">
            <a:extLst>
              <a:ext uri="{FF2B5EF4-FFF2-40B4-BE49-F238E27FC236}">
                <a16:creationId xmlns:a16="http://schemas.microsoft.com/office/drawing/2014/main" id="{DA840B69-51EE-A2D9-2A4A-33B97CBA01C6}"/>
              </a:ext>
            </a:extLst>
          </p:cNvPr>
          <p:cNvSpPr txBox="1"/>
          <p:nvPr/>
        </p:nvSpPr>
        <p:spPr>
          <a:xfrm>
            <a:off x="8193088" y="6205538"/>
            <a:ext cx="1230312" cy="949325"/>
          </a:xfrm>
          <a:prstGeom prst="rect">
            <a:avLst/>
          </a:prstGeom>
        </p:spPr>
        <p:txBody>
          <a:bodyPr lIns="0" tIns="0" rIns="0" bIns="0">
            <a:spAutoFit/>
          </a:bodyPr>
          <a:lstStyle/>
          <a:p>
            <a:pPr eaLnBrk="1" fontAlgn="auto" hangingPunct="1">
              <a:lnSpc>
                <a:spcPts val="7192"/>
              </a:lnSpc>
              <a:spcBef>
                <a:spcPts val="0"/>
              </a:spcBef>
              <a:spcAft>
                <a:spcPts val="0"/>
              </a:spcAft>
              <a:defRPr/>
            </a:pPr>
            <a:r>
              <a:rPr lang="en-US" sz="7192" spc="-640" dirty="0">
                <a:solidFill>
                  <a:srgbClr val="FFFFFF"/>
                </a:solidFill>
                <a:latin typeface="Clear Sans Regular Bold"/>
              </a:rPr>
              <a:t>4</a:t>
            </a:r>
          </a:p>
        </p:txBody>
      </p:sp>
      <p:sp>
        <p:nvSpPr>
          <p:cNvPr id="38" name="TextBox 38">
            <a:extLst>
              <a:ext uri="{FF2B5EF4-FFF2-40B4-BE49-F238E27FC236}">
                <a16:creationId xmlns:a16="http://schemas.microsoft.com/office/drawing/2014/main" id="{ACE26EA2-AB88-488A-10EC-BB43DAF13C8E}"/>
              </a:ext>
            </a:extLst>
          </p:cNvPr>
          <p:cNvSpPr txBox="1"/>
          <p:nvPr/>
        </p:nvSpPr>
        <p:spPr>
          <a:xfrm>
            <a:off x="6396038" y="4605338"/>
            <a:ext cx="1230312" cy="949325"/>
          </a:xfrm>
          <a:prstGeom prst="rect">
            <a:avLst/>
          </a:prstGeom>
        </p:spPr>
        <p:txBody>
          <a:bodyPr lIns="0" tIns="0" rIns="0" bIns="0">
            <a:spAutoFit/>
          </a:bodyPr>
          <a:lstStyle/>
          <a:p>
            <a:pPr eaLnBrk="1" fontAlgn="auto" hangingPunct="1">
              <a:lnSpc>
                <a:spcPts val="7192"/>
              </a:lnSpc>
              <a:spcBef>
                <a:spcPts val="0"/>
              </a:spcBef>
              <a:spcAft>
                <a:spcPts val="0"/>
              </a:spcAft>
              <a:defRPr/>
            </a:pPr>
            <a:r>
              <a:rPr lang="en-US" sz="7192" spc="-640" dirty="0">
                <a:solidFill>
                  <a:srgbClr val="FFFFFF"/>
                </a:solidFill>
                <a:latin typeface="Clear Sans Regular Bold"/>
              </a:rPr>
              <a:t>3</a:t>
            </a:r>
          </a:p>
        </p:txBody>
      </p:sp>
      <p:sp>
        <p:nvSpPr>
          <p:cNvPr id="39" name="Rectangle 38">
            <a:extLst>
              <a:ext uri="{FF2B5EF4-FFF2-40B4-BE49-F238E27FC236}">
                <a16:creationId xmlns:a16="http://schemas.microsoft.com/office/drawing/2014/main" id="{9A36281C-A2FE-04DF-F78F-53B7B5CEA2D8}"/>
              </a:ext>
            </a:extLst>
          </p:cNvPr>
          <p:cNvSpPr/>
          <p:nvPr/>
        </p:nvSpPr>
        <p:spPr>
          <a:xfrm>
            <a:off x="3786188" y="1303338"/>
            <a:ext cx="6035675" cy="830262"/>
          </a:xfrm>
          <a:prstGeom prst="rect">
            <a:avLst/>
          </a:prstGeom>
          <a:noFill/>
        </p:spPr>
        <p:txBody>
          <a:bodyPr wrap="none">
            <a:spAutoFit/>
          </a:bodyPr>
          <a:lstStyle/>
          <a:p>
            <a:pPr algn="ctr" eaLnBrk="1" fontAlgn="auto" hangingPunct="1">
              <a:spcBef>
                <a:spcPts val="0"/>
              </a:spcBef>
              <a:spcAft>
                <a:spcPts val="0"/>
              </a:spcAft>
              <a:defRPr/>
            </a:pPr>
            <a:r>
              <a:rPr lang="en-US" sz="4800" dirty="0">
                <a:ln w="0"/>
                <a:solidFill>
                  <a:schemeClr val="bg1"/>
                </a:solidFill>
                <a:effectLst>
                  <a:outerShdw blurRad="38100" dist="19050" dir="2700000" algn="tl" rotWithShape="0">
                    <a:schemeClr val="dk1">
                      <a:alpha val="40000"/>
                    </a:schemeClr>
                  </a:outerShdw>
                </a:effectLst>
                <a:latin typeface="Graphik Regular" panose="020B0503030202060203" pitchFamily="34" charset="0"/>
              </a:rPr>
              <a:t>Data understanding </a:t>
            </a:r>
          </a:p>
        </p:txBody>
      </p:sp>
      <p:sp>
        <p:nvSpPr>
          <p:cNvPr id="41" name="Rectangle 40">
            <a:extLst>
              <a:ext uri="{FF2B5EF4-FFF2-40B4-BE49-F238E27FC236}">
                <a16:creationId xmlns:a16="http://schemas.microsoft.com/office/drawing/2014/main" id="{5C6388CE-AA95-F197-6130-56EB9AFA36CB}"/>
              </a:ext>
            </a:extLst>
          </p:cNvPr>
          <p:cNvSpPr/>
          <p:nvPr/>
        </p:nvSpPr>
        <p:spPr>
          <a:xfrm>
            <a:off x="5775325" y="3006725"/>
            <a:ext cx="4733925" cy="830263"/>
          </a:xfrm>
          <a:prstGeom prst="rect">
            <a:avLst/>
          </a:prstGeom>
          <a:noFill/>
        </p:spPr>
        <p:txBody>
          <a:bodyPr wrap="none">
            <a:spAutoFit/>
          </a:bodyPr>
          <a:lstStyle/>
          <a:p>
            <a:pPr algn="ctr" eaLnBrk="1" fontAlgn="auto" hangingPunct="1">
              <a:spcBef>
                <a:spcPts val="0"/>
              </a:spcBef>
              <a:spcAft>
                <a:spcPts val="0"/>
              </a:spcAft>
              <a:defRPr/>
            </a:pPr>
            <a:r>
              <a:rPr lang="en-US" sz="4800" dirty="0">
                <a:ln w="0"/>
                <a:solidFill>
                  <a:schemeClr val="bg1"/>
                </a:solidFill>
                <a:effectLst>
                  <a:outerShdw blurRad="38100" dist="19050" dir="2700000" algn="tl" rotWithShape="0">
                    <a:schemeClr val="dk1">
                      <a:alpha val="40000"/>
                    </a:schemeClr>
                  </a:outerShdw>
                </a:effectLst>
                <a:latin typeface="Graphik Regular" panose="020B0503030202060203" pitchFamily="34" charset="0"/>
              </a:rPr>
              <a:t>Data extraction </a:t>
            </a:r>
          </a:p>
        </p:txBody>
      </p:sp>
      <p:sp>
        <p:nvSpPr>
          <p:cNvPr id="42" name="Rectangle 41">
            <a:extLst>
              <a:ext uri="{FF2B5EF4-FFF2-40B4-BE49-F238E27FC236}">
                <a16:creationId xmlns:a16="http://schemas.microsoft.com/office/drawing/2014/main" id="{CD5F5C8D-62BA-7941-7953-CA619A63A0CD}"/>
              </a:ext>
            </a:extLst>
          </p:cNvPr>
          <p:cNvSpPr/>
          <p:nvPr/>
        </p:nvSpPr>
        <p:spPr>
          <a:xfrm>
            <a:off x="7758113" y="4451350"/>
            <a:ext cx="4560887" cy="830263"/>
          </a:xfrm>
          <a:prstGeom prst="rect">
            <a:avLst/>
          </a:prstGeom>
          <a:noFill/>
        </p:spPr>
        <p:txBody>
          <a:bodyPr wrap="none">
            <a:spAutoFit/>
          </a:bodyPr>
          <a:lstStyle/>
          <a:p>
            <a:pPr algn="ctr" eaLnBrk="1" fontAlgn="auto" hangingPunct="1">
              <a:spcBef>
                <a:spcPts val="0"/>
              </a:spcBef>
              <a:spcAft>
                <a:spcPts val="0"/>
              </a:spcAft>
              <a:defRPr/>
            </a:pPr>
            <a:r>
              <a:rPr lang="en-US" sz="4800" dirty="0">
                <a:ln w="0"/>
                <a:solidFill>
                  <a:schemeClr val="bg1"/>
                </a:solidFill>
                <a:effectLst>
                  <a:outerShdw blurRad="38100" dist="19050" dir="2700000" algn="tl" rotWithShape="0">
                    <a:schemeClr val="dk1">
                      <a:alpha val="40000"/>
                    </a:schemeClr>
                  </a:outerShdw>
                </a:effectLst>
                <a:latin typeface="Graphik Regular" panose="020B0503030202060203" pitchFamily="34" charset="0"/>
              </a:rPr>
              <a:t>Data modeling </a:t>
            </a:r>
          </a:p>
        </p:txBody>
      </p:sp>
      <p:sp>
        <p:nvSpPr>
          <p:cNvPr id="43" name="Rectangle 42">
            <a:extLst>
              <a:ext uri="{FF2B5EF4-FFF2-40B4-BE49-F238E27FC236}">
                <a16:creationId xmlns:a16="http://schemas.microsoft.com/office/drawing/2014/main" id="{C1A2E6D7-2A31-E135-3FEF-390BF106D74D}"/>
              </a:ext>
            </a:extLst>
          </p:cNvPr>
          <p:cNvSpPr/>
          <p:nvPr/>
        </p:nvSpPr>
        <p:spPr>
          <a:xfrm>
            <a:off x="9509125" y="6126163"/>
            <a:ext cx="4070350" cy="831850"/>
          </a:xfrm>
          <a:prstGeom prst="rect">
            <a:avLst/>
          </a:prstGeom>
          <a:noFill/>
        </p:spPr>
        <p:txBody>
          <a:bodyPr wrap="none">
            <a:spAutoFit/>
          </a:bodyPr>
          <a:lstStyle/>
          <a:p>
            <a:pPr algn="ctr" eaLnBrk="1" fontAlgn="auto" hangingPunct="1">
              <a:spcBef>
                <a:spcPts val="0"/>
              </a:spcBef>
              <a:spcAft>
                <a:spcPts val="0"/>
              </a:spcAft>
              <a:defRPr/>
            </a:pPr>
            <a:r>
              <a:rPr lang="en-US" sz="4800" dirty="0">
                <a:ln w="0"/>
                <a:solidFill>
                  <a:schemeClr val="bg1"/>
                </a:solidFill>
                <a:effectLst>
                  <a:outerShdw blurRad="38100" dist="19050" dir="2700000" algn="tl" rotWithShape="0">
                    <a:schemeClr val="dk1">
                      <a:alpha val="40000"/>
                    </a:schemeClr>
                  </a:outerShdw>
                </a:effectLst>
                <a:latin typeface="Graphik Regular" panose="020B0503030202060203" pitchFamily="34" charset="0"/>
              </a:rPr>
              <a:t>Data insights </a:t>
            </a:r>
          </a:p>
        </p:txBody>
      </p:sp>
      <p:sp>
        <p:nvSpPr>
          <p:cNvPr id="44" name="Rectangle 43">
            <a:extLst>
              <a:ext uri="{FF2B5EF4-FFF2-40B4-BE49-F238E27FC236}">
                <a16:creationId xmlns:a16="http://schemas.microsoft.com/office/drawing/2014/main" id="{C4AB6F8F-E53C-3A39-D37B-738E54F9088C}"/>
              </a:ext>
            </a:extLst>
          </p:cNvPr>
          <p:cNvSpPr/>
          <p:nvPr/>
        </p:nvSpPr>
        <p:spPr>
          <a:xfrm>
            <a:off x="10902950" y="7945438"/>
            <a:ext cx="7089775" cy="1570037"/>
          </a:xfrm>
          <a:prstGeom prst="rect">
            <a:avLst/>
          </a:prstGeom>
          <a:noFill/>
        </p:spPr>
        <p:txBody>
          <a:bodyPr>
            <a:spAutoFit/>
          </a:bodyPr>
          <a:lstStyle/>
          <a:p>
            <a:pPr algn="ctr" eaLnBrk="1" fontAlgn="auto" hangingPunct="1">
              <a:spcBef>
                <a:spcPts val="0"/>
              </a:spcBef>
              <a:spcAft>
                <a:spcPts val="0"/>
              </a:spcAft>
              <a:defRPr/>
            </a:pPr>
            <a:r>
              <a:rPr lang="en-US" sz="4800" dirty="0">
                <a:ln w="0"/>
                <a:solidFill>
                  <a:schemeClr val="bg1"/>
                </a:solidFill>
                <a:effectLst>
                  <a:outerShdw blurRad="38100" dist="19050" dir="2700000" algn="tl" rotWithShape="0">
                    <a:schemeClr val="dk1">
                      <a:alpha val="40000"/>
                    </a:schemeClr>
                  </a:outerShdw>
                </a:effectLst>
                <a:latin typeface="Graphik Regular" panose="020B0503030202060203" pitchFamily="34" charset="0"/>
              </a:rPr>
              <a:t>Business decisions and Recommendations</a:t>
            </a:r>
          </a:p>
        </p:txBody>
      </p:sp>
      <p:pic>
        <p:nvPicPr>
          <p:cNvPr id="2" name="S6.mp3">
            <a:hlinkClick r:id="" action="ppaction://media"/>
            <a:extLst>
              <a:ext uri="{FF2B5EF4-FFF2-40B4-BE49-F238E27FC236}">
                <a16:creationId xmlns:a16="http://schemas.microsoft.com/office/drawing/2014/main" id="{C76BEEBC-5E00-912C-0606-B14BEB7ACE70}"/>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511793" y="6424"/>
            <a:ext cx="342900" cy="3429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AB2D50E1-C42C-0AA6-40A3-BD7FF2091155}"/>
              </a:ext>
            </a:extLst>
          </p:cNvPr>
          <p:cNvPicPr>
            <a:picLocks noChangeAspect="1"/>
          </p:cNvPicPr>
          <p:nvPr/>
        </p:nvPicPr>
        <p:blipFill>
          <a:blip r:embed="rId5"/>
          <a:srcRect/>
          <a:stretch>
            <a:fillRect/>
          </a:stretch>
        </p:blipFill>
        <p:spPr>
          <a:xfrm>
            <a:off x="2108200" y="7045325"/>
            <a:ext cx="2971800" cy="881063"/>
          </a:xfrm>
          <a:prstGeom prst="rect">
            <a:avLst/>
          </a:prstGeom>
        </p:spPr>
      </p:pic>
      <p:sp>
        <p:nvSpPr>
          <p:cNvPr id="3" name="TextBox 3">
            <a:extLst>
              <a:ext uri="{FF2B5EF4-FFF2-40B4-BE49-F238E27FC236}">
                <a16:creationId xmlns:a16="http://schemas.microsoft.com/office/drawing/2014/main" id="{A6CABD86-5B16-A811-568A-FA8422B7902B}"/>
              </a:ext>
            </a:extLst>
          </p:cNvPr>
          <p:cNvSpPr txBox="1"/>
          <p:nvPr/>
        </p:nvSpPr>
        <p:spPr>
          <a:xfrm>
            <a:off x="6826250" y="0"/>
            <a:ext cx="4635500" cy="1230313"/>
          </a:xfrm>
          <a:prstGeom prst="rect">
            <a:avLst/>
          </a:prstGeom>
        </p:spPr>
        <p:txBody>
          <a:bodyPr lIns="0" tIns="0" rIns="0" bIns="0">
            <a:spAutoFit/>
          </a:bodyPr>
          <a:lstStyle/>
          <a:p>
            <a:pPr eaLnBrk="1" fontAlgn="auto" hangingPunct="1">
              <a:lnSpc>
                <a:spcPts val="9600"/>
              </a:lnSpc>
              <a:spcBef>
                <a:spcPts val="0"/>
              </a:spcBef>
              <a:spcAft>
                <a:spcPts val="0"/>
              </a:spcAft>
              <a:defRPr/>
            </a:pPr>
            <a:r>
              <a:rPr lang="en-US" sz="8000" spc="-80" dirty="0">
                <a:solidFill>
                  <a:srgbClr val="000000"/>
                </a:solidFill>
                <a:effectLst>
                  <a:outerShdw blurRad="50800" dist="38100" dir="5400000" algn="t" rotWithShape="0">
                    <a:prstClr val="black">
                      <a:alpha val="40000"/>
                    </a:prstClr>
                  </a:outerShdw>
                </a:effectLst>
                <a:latin typeface="Graphik Regular" panose="020B0503030202060203" pitchFamily="34" charset="0"/>
                <a:ea typeface="Gadugi" panose="020B0502040204020203" pitchFamily="34" charset="0"/>
              </a:rPr>
              <a:t>Insights</a:t>
            </a:r>
          </a:p>
        </p:txBody>
      </p:sp>
      <p:grpSp>
        <p:nvGrpSpPr>
          <p:cNvPr id="15364" name="Group 4">
            <a:extLst>
              <a:ext uri="{FF2B5EF4-FFF2-40B4-BE49-F238E27FC236}">
                <a16:creationId xmlns:a16="http://schemas.microsoft.com/office/drawing/2014/main" id="{9A7BBC1B-6BEA-87AD-88C4-53F8E2D7E1C6}"/>
              </a:ext>
            </a:extLst>
          </p:cNvPr>
          <p:cNvGrpSpPr>
            <a:grpSpLocks/>
          </p:cNvGrpSpPr>
          <p:nvPr/>
        </p:nvGrpSpPr>
        <p:grpSpPr bwMode="auto">
          <a:xfrm>
            <a:off x="517525" y="8120063"/>
            <a:ext cx="17252950" cy="2016125"/>
            <a:chOff x="0" y="0"/>
            <a:chExt cx="23005033" cy="2689439"/>
          </a:xfrm>
        </p:grpSpPr>
        <p:pic>
          <p:nvPicPr>
            <p:cNvPr id="5" name="Picture 5">
              <a:extLst>
                <a:ext uri="{FF2B5EF4-FFF2-40B4-BE49-F238E27FC236}">
                  <a16:creationId xmlns:a16="http://schemas.microsoft.com/office/drawing/2014/main" id="{7FC554C6-462F-FBFC-635D-1E577744E40E}"/>
                </a:ext>
              </a:extLst>
            </p:cNvPr>
            <p:cNvPicPr>
              <a:picLocks noChangeAspect="1"/>
            </p:cNvPicPr>
            <p:nvPr/>
          </p:nvPicPr>
          <p:blipFill>
            <a:blip r:embed="rId6">
              <a:alphaModFix amt="80000"/>
            </a:blip>
            <a:srcRect/>
            <a:stretch>
              <a:fillRect/>
            </a:stretch>
          </p:blipFill>
          <p:spPr>
            <a:xfrm>
              <a:off x="16760568" y="0"/>
              <a:ext cx="2891505" cy="2689439"/>
            </a:xfrm>
            <a:prstGeom prst="rect">
              <a:avLst/>
            </a:prstGeom>
          </p:spPr>
        </p:pic>
        <p:pic>
          <p:nvPicPr>
            <p:cNvPr id="6" name="Picture 6">
              <a:extLst>
                <a:ext uri="{FF2B5EF4-FFF2-40B4-BE49-F238E27FC236}">
                  <a16:creationId xmlns:a16="http://schemas.microsoft.com/office/drawing/2014/main" id="{9EEA7F7F-F5FB-1440-A84D-C469AE6A3957}"/>
                </a:ext>
              </a:extLst>
            </p:cNvPr>
            <p:cNvPicPr>
              <a:picLocks noChangeAspect="1"/>
            </p:cNvPicPr>
            <p:nvPr/>
          </p:nvPicPr>
          <p:blipFill>
            <a:blip r:embed="rId6">
              <a:alphaModFix amt="80000"/>
            </a:blip>
            <a:srcRect/>
            <a:stretch>
              <a:fillRect/>
            </a:stretch>
          </p:blipFill>
          <p:spPr>
            <a:xfrm>
              <a:off x="13409725" y="0"/>
              <a:ext cx="2891505" cy="2689439"/>
            </a:xfrm>
            <a:prstGeom prst="rect">
              <a:avLst/>
            </a:prstGeom>
          </p:spPr>
        </p:pic>
        <p:pic>
          <p:nvPicPr>
            <p:cNvPr id="7" name="Picture 7">
              <a:extLst>
                <a:ext uri="{FF2B5EF4-FFF2-40B4-BE49-F238E27FC236}">
                  <a16:creationId xmlns:a16="http://schemas.microsoft.com/office/drawing/2014/main" id="{11C18813-06EC-3175-B53D-D1ED8498D3BB}"/>
                </a:ext>
              </a:extLst>
            </p:cNvPr>
            <p:cNvPicPr>
              <a:picLocks noChangeAspect="1"/>
            </p:cNvPicPr>
            <p:nvPr/>
          </p:nvPicPr>
          <p:blipFill>
            <a:blip r:embed="rId6">
              <a:alphaModFix amt="80000"/>
            </a:blip>
            <a:srcRect/>
            <a:stretch>
              <a:fillRect/>
            </a:stretch>
          </p:blipFill>
          <p:spPr>
            <a:xfrm>
              <a:off x="10056765" y="0"/>
              <a:ext cx="2891505" cy="2689439"/>
            </a:xfrm>
            <a:prstGeom prst="rect">
              <a:avLst/>
            </a:prstGeom>
          </p:spPr>
        </p:pic>
        <p:pic>
          <p:nvPicPr>
            <p:cNvPr id="8" name="Picture 8">
              <a:extLst>
                <a:ext uri="{FF2B5EF4-FFF2-40B4-BE49-F238E27FC236}">
                  <a16:creationId xmlns:a16="http://schemas.microsoft.com/office/drawing/2014/main" id="{83331248-079E-DF8F-1A6C-A0DF5DDBC6F9}"/>
                </a:ext>
              </a:extLst>
            </p:cNvPr>
            <p:cNvPicPr>
              <a:picLocks noChangeAspect="1"/>
            </p:cNvPicPr>
            <p:nvPr/>
          </p:nvPicPr>
          <p:blipFill>
            <a:blip r:embed="rId6">
              <a:alphaModFix amt="80000"/>
            </a:blip>
            <a:srcRect/>
            <a:stretch>
              <a:fillRect/>
            </a:stretch>
          </p:blipFill>
          <p:spPr>
            <a:xfrm>
              <a:off x="20113528" y="0"/>
              <a:ext cx="2891505" cy="2689439"/>
            </a:xfrm>
            <a:prstGeom prst="rect">
              <a:avLst/>
            </a:prstGeom>
          </p:spPr>
        </p:pic>
        <p:pic>
          <p:nvPicPr>
            <p:cNvPr id="9" name="Picture 9">
              <a:extLst>
                <a:ext uri="{FF2B5EF4-FFF2-40B4-BE49-F238E27FC236}">
                  <a16:creationId xmlns:a16="http://schemas.microsoft.com/office/drawing/2014/main" id="{A48DB711-9BB4-C735-6606-C91C042E8890}"/>
                </a:ext>
              </a:extLst>
            </p:cNvPr>
            <p:cNvPicPr>
              <a:picLocks noChangeAspect="1"/>
            </p:cNvPicPr>
            <p:nvPr/>
          </p:nvPicPr>
          <p:blipFill>
            <a:blip r:embed="rId6">
              <a:alphaModFix amt="80000"/>
            </a:blip>
            <a:srcRect/>
            <a:stretch>
              <a:fillRect/>
            </a:stretch>
          </p:blipFill>
          <p:spPr>
            <a:xfrm>
              <a:off x="6703804" y="0"/>
              <a:ext cx="2891505" cy="2689439"/>
            </a:xfrm>
            <a:prstGeom prst="rect">
              <a:avLst/>
            </a:prstGeom>
          </p:spPr>
        </p:pic>
        <p:pic>
          <p:nvPicPr>
            <p:cNvPr id="10" name="Picture 10">
              <a:extLst>
                <a:ext uri="{FF2B5EF4-FFF2-40B4-BE49-F238E27FC236}">
                  <a16:creationId xmlns:a16="http://schemas.microsoft.com/office/drawing/2014/main" id="{07AC592E-2605-1696-18FE-439A8C535FBA}"/>
                </a:ext>
              </a:extLst>
            </p:cNvPr>
            <p:cNvPicPr>
              <a:picLocks noChangeAspect="1"/>
            </p:cNvPicPr>
            <p:nvPr/>
          </p:nvPicPr>
          <p:blipFill>
            <a:blip r:embed="rId6">
              <a:alphaModFix amt="80000"/>
            </a:blip>
            <a:srcRect/>
            <a:stretch>
              <a:fillRect/>
            </a:stretch>
          </p:blipFill>
          <p:spPr>
            <a:xfrm>
              <a:off x="3352960" y="0"/>
              <a:ext cx="2891505" cy="2689439"/>
            </a:xfrm>
            <a:prstGeom prst="rect">
              <a:avLst/>
            </a:prstGeom>
          </p:spPr>
        </p:pic>
        <p:pic>
          <p:nvPicPr>
            <p:cNvPr id="11" name="Picture 11">
              <a:extLst>
                <a:ext uri="{FF2B5EF4-FFF2-40B4-BE49-F238E27FC236}">
                  <a16:creationId xmlns:a16="http://schemas.microsoft.com/office/drawing/2014/main" id="{04F594AF-8445-4A80-22CB-2471CFF37057}"/>
                </a:ext>
              </a:extLst>
            </p:cNvPr>
            <p:cNvPicPr>
              <a:picLocks noChangeAspect="1"/>
            </p:cNvPicPr>
            <p:nvPr/>
          </p:nvPicPr>
          <p:blipFill>
            <a:blip r:embed="rId6">
              <a:alphaModFix amt="80000"/>
            </a:blip>
            <a:srcRect/>
            <a:stretch>
              <a:fillRect/>
            </a:stretch>
          </p:blipFill>
          <p:spPr>
            <a:xfrm>
              <a:off x="0" y="0"/>
              <a:ext cx="2891505" cy="2689439"/>
            </a:xfrm>
            <a:prstGeom prst="rect">
              <a:avLst/>
            </a:prstGeom>
          </p:spPr>
        </p:pic>
      </p:grpSp>
      <p:pic>
        <p:nvPicPr>
          <p:cNvPr id="12" name="Picture 12">
            <a:extLst>
              <a:ext uri="{FF2B5EF4-FFF2-40B4-BE49-F238E27FC236}">
                <a16:creationId xmlns:a16="http://schemas.microsoft.com/office/drawing/2014/main" id="{025A683D-0624-7BAE-0387-1E55E8F686E1}"/>
              </a:ext>
            </a:extLst>
          </p:cNvPr>
          <p:cNvPicPr>
            <a:picLocks noChangeAspect="1"/>
          </p:cNvPicPr>
          <p:nvPr/>
        </p:nvPicPr>
        <p:blipFill>
          <a:blip r:embed="rId5"/>
          <a:srcRect/>
          <a:stretch>
            <a:fillRect/>
          </a:stretch>
        </p:blipFill>
        <p:spPr>
          <a:xfrm>
            <a:off x="7272338" y="7045325"/>
            <a:ext cx="2971800" cy="881063"/>
          </a:xfrm>
          <a:prstGeom prst="rect">
            <a:avLst/>
          </a:prstGeom>
        </p:spPr>
      </p:pic>
      <p:pic>
        <p:nvPicPr>
          <p:cNvPr id="13" name="Picture 13">
            <a:extLst>
              <a:ext uri="{FF2B5EF4-FFF2-40B4-BE49-F238E27FC236}">
                <a16:creationId xmlns:a16="http://schemas.microsoft.com/office/drawing/2014/main" id="{EED97A69-C2A5-67E6-B510-D5DD9F44372C}"/>
              </a:ext>
            </a:extLst>
          </p:cNvPr>
          <p:cNvPicPr>
            <a:picLocks noChangeAspect="1"/>
          </p:cNvPicPr>
          <p:nvPr/>
        </p:nvPicPr>
        <p:blipFill>
          <a:blip r:embed="rId5"/>
          <a:srcRect/>
          <a:stretch>
            <a:fillRect/>
          </a:stretch>
        </p:blipFill>
        <p:spPr>
          <a:xfrm>
            <a:off x="12685713" y="7045325"/>
            <a:ext cx="2973387" cy="881063"/>
          </a:xfrm>
          <a:prstGeom prst="rect">
            <a:avLst/>
          </a:prstGeom>
        </p:spPr>
      </p:pic>
      <p:pic>
        <p:nvPicPr>
          <p:cNvPr id="15367" name="Picture 17">
            <a:extLst>
              <a:ext uri="{FF2B5EF4-FFF2-40B4-BE49-F238E27FC236}">
                <a16:creationId xmlns:a16="http://schemas.microsoft.com/office/drawing/2014/main" id="{767B34F4-71A8-1B63-BF26-A1499AEA0C2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28775" y="565150"/>
            <a:ext cx="3911600" cy="6286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8" name="Picture 19">
            <a:extLst>
              <a:ext uri="{FF2B5EF4-FFF2-40B4-BE49-F238E27FC236}">
                <a16:creationId xmlns:a16="http://schemas.microsoft.com/office/drawing/2014/main" id="{0116D411-AA91-0829-C48F-CEB0C398258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238038" y="615950"/>
            <a:ext cx="3868737" cy="6383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9" name="TextBox 18">
            <a:extLst>
              <a:ext uri="{FF2B5EF4-FFF2-40B4-BE49-F238E27FC236}">
                <a16:creationId xmlns:a16="http://schemas.microsoft.com/office/drawing/2014/main" id="{C406E456-2B20-90B0-4E61-9313AF81DA28}"/>
              </a:ext>
            </a:extLst>
          </p:cNvPr>
          <p:cNvSpPr txBox="1">
            <a:spLocks noChangeArrowheads="1"/>
          </p:cNvSpPr>
          <p:nvPr/>
        </p:nvSpPr>
        <p:spPr bwMode="auto">
          <a:xfrm>
            <a:off x="7069138" y="3414713"/>
            <a:ext cx="3378200" cy="304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fontAlgn="base">
              <a:spcBef>
                <a:spcPct val="0"/>
              </a:spcBef>
              <a:spcAft>
                <a:spcPct val="0"/>
              </a:spcAft>
              <a:defRPr>
                <a:solidFill>
                  <a:schemeClr val="tx1"/>
                </a:solidFill>
                <a:latin typeface="Times New Roman" panose="02020603050405020304" pitchFamily="18" charset="0"/>
              </a:defRPr>
            </a:lvl6pPr>
            <a:lvl7pPr marL="2971800" indent="-228600" fontAlgn="base">
              <a:spcBef>
                <a:spcPct val="0"/>
              </a:spcBef>
              <a:spcAft>
                <a:spcPct val="0"/>
              </a:spcAft>
              <a:defRPr>
                <a:solidFill>
                  <a:schemeClr val="tx1"/>
                </a:solidFill>
                <a:latin typeface="Times New Roman" panose="02020603050405020304" pitchFamily="18" charset="0"/>
              </a:defRPr>
            </a:lvl7pPr>
            <a:lvl8pPr marL="3429000" indent="-228600" fontAlgn="base">
              <a:spcBef>
                <a:spcPct val="0"/>
              </a:spcBef>
              <a:spcAft>
                <a:spcPct val="0"/>
              </a:spcAft>
              <a:defRPr>
                <a:solidFill>
                  <a:schemeClr val="tx1"/>
                </a:solidFill>
                <a:latin typeface="Times New Roman" panose="02020603050405020304" pitchFamily="18" charset="0"/>
              </a:defRPr>
            </a:lvl8pPr>
            <a:lvl9pPr marL="3886200" indent="-228600" fontAlgn="base">
              <a:spcBef>
                <a:spcPct val="0"/>
              </a:spcBef>
              <a:spcAft>
                <a:spcPct val="0"/>
              </a:spcAft>
              <a:defRPr>
                <a:solidFill>
                  <a:schemeClr val="tx1"/>
                </a:solidFill>
                <a:latin typeface="Times New Roman" panose="02020603050405020304" pitchFamily="18" charset="0"/>
              </a:defRPr>
            </a:lvl9pPr>
          </a:lstStyle>
          <a:p>
            <a:pPr eaLnBrk="1" hangingPunct="1"/>
            <a:r>
              <a:rPr lang="en-US" altLang="en-US" sz="4800" b="1">
                <a:solidFill>
                  <a:srgbClr val="A100FF"/>
                </a:solidFill>
                <a:latin typeface="Graphik Regular"/>
              </a:rPr>
              <a:t>1338</a:t>
            </a:r>
            <a:r>
              <a:rPr lang="en-US" altLang="en-US" sz="4800">
                <a:solidFill>
                  <a:srgbClr val="A100FF"/>
                </a:solidFill>
                <a:latin typeface="Graphik Regular"/>
              </a:rPr>
              <a:t> posts from just the </a:t>
            </a:r>
            <a:r>
              <a:rPr lang="en-US" altLang="en-US" sz="4800" b="1">
                <a:solidFill>
                  <a:srgbClr val="A100FF"/>
                </a:solidFill>
                <a:latin typeface="Graphik Regular"/>
              </a:rPr>
              <a:t>Dogs </a:t>
            </a:r>
            <a:r>
              <a:rPr lang="en-US" altLang="en-US" sz="4800">
                <a:solidFill>
                  <a:srgbClr val="A100FF"/>
                </a:solidFill>
                <a:latin typeface="Graphik Regular"/>
              </a:rPr>
              <a:t>category. </a:t>
            </a:r>
          </a:p>
        </p:txBody>
      </p:sp>
      <p:pic>
        <p:nvPicPr>
          <p:cNvPr id="4" name="S7.mp3">
            <a:hlinkClick r:id="" action="ppaction://media"/>
            <a:extLst>
              <a:ext uri="{FF2B5EF4-FFF2-40B4-BE49-F238E27FC236}">
                <a16:creationId xmlns:a16="http://schemas.microsoft.com/office/drawing/2014/main" id="{37CBABE5-8A48-C1C9-CC02-971622F3784B}"/>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471488" y="565150"/>
            <a:ext cx="342900" cy="3429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7" fill="hold" display="0">
                  <p:stCondLst>
                    <p:cond delay="indefinite"/>
                  </p:stCondLst>
                  <p:endCondLst>
                    <p:cond evt="onStopAudio" delay="0">
                      <p:tgtEl>
                        <p:sldTgt/>
                      </p:tgtEl>
                    </p:cond>
                  </p:endCondLst>
                </p:cTn>
                <p:tgtEl>
                  <p:spTgt spid="4"/>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410" name="Group 4">
            <a:extLst>
              <a:ext uri="{FF2B5EF4-FFF2-40B4-BE49-F238E27FC236}">
                <a16:creationId xmlns:a16="http://schemas.microsoft.com/office/drawing/2014/main" id="{28E94237-56EB-1216-5621-F36912353E95}"/>
              </a:ext>
            </a:extLst>
          </p:cNvPr>
          <p:cNvGrpSpPr>
            <a:grpSpLocks/>
          </p:cNvGrpSpPr>
          <p:nvPr/>
        </p:nvGrpSpPr>
        <p:grpSpPr bwMode="auto">
          <a:xfrm>
            <a:off x="517525" y="7810500"/>
            <a:ext cx="17252950" cy="2017713"/>
            <a:chOff x="0" y="0"/>
            <a:chExt cx="23005033" cy="2689439"/>
          </a:xfrm>
        </p:grpSpPr>
        <p:pic>
          <p:nvPicPr>
            <p:cNvPr id="5" name="Picture 5">
              <a:extLst>
                <a:ext uri="{FF2B5EF4-FFF2-40B4-BE49-F238E27FC236}">
                  <a16:creationId xmlns:a16="http://schemas.microsoft.com/office/drawing/2014/main" id="{183C794E-7C57-5BAE-7BC6-E5CF9C26B55F}"/>
                </a:ext>
              </a:extLst>
            </p:cNvPr>
            <p:cNvPicPr>
              <a:picLocks noChangeAspect="1"/>
            </p:cNvPicPr>
            <p:nvPr/>
          </p:nvPicPr>
          <p:blipFill>
            <a:blip r:embed="rId5">
              <a:alphaModFix amt="80000"/>
            </a:blip>
            <a:srcRect/>
            <a:stretch>
              <a:fillRect/>
            </a:stretch>
          </p:blipFill>
          <p:spPr>
            <a:xfrm>
              <a:off x="16760568" y="0"/>
              <a:ext cx="2891505" cy="2689439"/>
            </a:xfrm>
            <a:prstGeom prst="rect">
              <a:avLst/>
            </a:prstGeom>
          </p:spPr>
        </p:pic>
        <p:pic>
          <p:nvPicPr>
            <p:cNvPr id="6" name="Picture 6">
              <a:extLst>
                <a:ext uri="{FF2B5EF4-FFF2-40B4-BE49-F238E27FC236}">
                  <a16:creationId xmlns:a16="http://schemas.microsoft.com/office/drawing/2014/main" id="{4C43D525-007F-5043-376B-464AF7D94FD9}"/>
                </a:ext>
              </a:extLst>
            </p:cNvPr>
            <p:cNvPicPr>
              <a:picLocks noChangeAspect="1"/>
            </p:cNvPicPr>
            <p:nvPr/>
          </p:nvPicPr>
          <p:blipFill>
            <a:blip r:embed="rId5">
              <a:alphaModFix amt="80000"/>
            </a:blip>
            <a:srcRect/>
            <a:stretch>
              <a:fillRect/>
            </a:stretch>
          </p:blipFill>
          <p:spPr>
            <a:xfrm>
              <a:off x="13409725" y="0"/>
              <a:ext cx="2891505" cy="2689439"/>
            </a:xfrm>
            <a:prstGeom prst="rect">
              <a:avLst/>
            </a:prstGeom>
          </p:spPr>
        </p:pic>
        <p:pic>
          <p:nvPicPr>
            <p:cNvPr id="7" name="Picture 7">
              <a:extLst>
                <a:ext uri="{FF2B5EF4-FFF2-40B4-BE49-F238E27FC236}">
                  <a16:creationId xmlns:a16="http://schemas.microsoft.com/office/drawing/2014/main" id="{50B1AAD6-8418-89A1-8B10-BC1B78991BFE}"/>
                </a:ext>
              </a:extLst>
            </p:cNvPr>
            <p:cNvPicPr>
              <a:picLocks noChangeAspect="1"/>
            </p:cNvPicPr>
            <p:nvPr/>
          </p:nvPicPr>
          <p:blipFill>
            <a:blip r:embed="rId5">
              <a:alphaModFix amt="80000"/>
            </a:blip>
            <a:srcRect/>
            <a:stretch>
              <a:fillRect/>
            </a:stretch>
          </p:blipFill>
          <p:spPr>
            <a:xfrm>
              <a:off x="10056765" y="0"/>
              <a:ext cx="2891505" cy="2689439"/>
            </a:xfrm>
            <a:prstGeom prst="rect">
              <a:avLst/>
            </a:prstGeom>
          </p:spPr>
        </p:pic>
        <p:pic>
          <p:nvPicPr>
            <p:cNvPr id="8" name="Picture 8">
              <a:extLst>
                <a:ext uri="{FF2B5EF4-FFF2-40B4-BE49-F238E27FC236}">
                  <a16:creationId xmlns:a16="http://schemas.microsoft.com/office/drawing/2014/main" id="{4E4A2457-B905-FE39-BB24-748064D1E346}"/>
                </a:ext>
              </a:extLst>
            </p:cNvPr>
            <p:cNvPicPr>
              <a:picLocks noChangeAspect="1"/>
            </p:cNvPicPr>
            <p:nvPr/>
          </p:nvPicPr>
          <p:blipFill>
            <a:blip r:embed="rId5">
              <a:alphaModFix amt="80000"/>
            </a:blip>
            <a:srcRect/>
            <a:stretch>
              <a:fillRect/>
            </a:stretch>
          </p:blipFill>
          <p:spPr>
            <a:xfrm>
              <a:off x="20113528" y="0"/>
              <a:ext cx="2891505" cy="2689439"/>
            </a:xfrm>
            <a:prstGeom prst="rect">
              <a:avLst/>
            </a:prstGeom>
          </p:spPr>
        </p:pic>
        <p:pic>
          <p:nvPicPr>
            <p:cNvPr id="9" name="Picture 9">
              <a:extLst>
                <a:ext uri="{FF2B5EF4-FFF2-40B4-BE49-F238E27FC236}">
                  <a16:creationId xmlns:a16="http://schemas.microsoft.com/office/drawing/2014/main" id="{9B2DD67C-859A-ECDC-091C-43EA26703B94}"/>
                </a:ext>
              </a:extLst>
            </p:cNvPr>
            <p:cNvPicPr>
              <a:picLocks noChangeAspect="1"/>
            </p:cNvPicPr>
            <p:nvPr/>
          </p:nvPicPr>
          <p:blipFill>
            <a:blip r:embed="rId5">
              <a:alphaModFix amt="80000"/>
            </a:blip>
            <a:srcRect/>
            <a:stretch>
              <a:fillRect/>
            </a:stretch>
          </p:blipFill>
          <p:spPr>
            <a:xfrm>
              <a:off x="6703804" y="0"/>
              <a:ext cx="2891505" cy="2689439"/>
            </a:xfrm>
            <a:prstGeom prst="rect">
              <a:avLst/>
            </a:prstGeom>
          </p:spPr>
        </p:pic>
        <p:pic>
          <p:nvPicPr>
            <p:cNvPr id="10" name="Picture 10">
              <a:extLst>
                <a:ext uri="{FF2B5EF4-FFF2-40B4-BE49-F238E27FC236}">
                  <a16:creationId xmlns:a16="http://schemas.microsoft.com/office/drawing/2014/main" id="{4BA8EDA3-BA6A-9266-96FD-7892C88A64DE}"/>
                </a:ext>
              </a:extLst>
            </p:cNvPr>
            <p:cNvPicPr>
              <a:picLocks noChangeAspect="1"/>
            </p:cNvPicPr>
            <p:nvPr/>
          </p:nvPicPr>
          <p:blipFill>
            <a:blip r:embed="rId5">
              <a:alphaModFix amt="80000"/>
            </a:blip>
            <a:srcRect/>
            <a:stretch>
              <a:fillRect/>
            </a:stretch>
          </p:blipFill>
          <p:spPr>
            <a:xfrm>
              <a:off x="3352960" y="0"/>
              <a:ext cx="2891505" cy="2689439"/>
            </a:xfrm>
            <a:prstGeom prst="rect">
              <a:avLst/>
            </a:prstGeom>
          </p:spPr>
        </p:pic>
        <p:pic>
          <p:nvPicPr>
            <p:cNvPr id="11" name="Picture 11">
              <a:extLst>
                <a:ext uri="{FF2B5EF4-FFF2-40B4-BE49-F238E27FC236}">
                  <a16:creationId xmlns:a16="http://schemas.microsoft.com/office/drawing/2014/main" id="{0D53BCA3-1207-045C-BBFA-57394D27955C}"/>
                </a:ext>
              </a:extLst>
            </p:cNvPr>
            <p:cNvPicPr>
              <a:picLocks noChangeAspect="1"/>
            </p:cNvPicPr>
            <p:nvPr/>
          </p:nvPicPr>
          <p:blipFill>
            <a:blip r:embed="rId5">
              <a:alphaModFix amt="80000"/>
            </a:blip>
            <a:srcRect/>
            <a:stretch>
              <a:fillRect/>
            </a:stretch>
          </p:blipFill>
          <p:spPr>
            <a:xfrm>
              <a:off x="0" y="0"/>
              <a:ext cx="2891505" cy="2689439"/>
            </a:xfrm>
            <a:prstGeom prst="rect">
              <a:avLst/>
            </a:prstGeom>
          </p:spPr>
        </p:pic>
      </p:grpSp>
      <p:sp>
        <p:nvSpPr>
          <p:cNvPr id="17" name="TextBox 16">
            <a:extLst>
              <a:ext uri="{FF2B5EF4-FFF2-40B4-BE49-F238E27FC236}">
                <a16:creationId xmlns:a16="http://schemas.microsoft.com/office/drawing/2014/main" id="{0C625920-9C85-AEA4-5BAB-4F67DBEE1745}"/>
              </a:ext>
            </a:extLst>
          </p:cNvPr>
          <p:cNvSpPr txBox="1"/>
          <p:nvPr/>
        </p:nvSpPr>
        <p:spPr>
          <a:xfrm>
            <a:off x="1287463" y="4313238"/>
            <a:ext cx="15713075" cy="830262"/>
          </a:xfrm>
          <a:prstGeom prst="rect">
            <a:avLst/>
          </a:prstGeom>
          <a:noFill/>
        </p:spPr>
        <p:txBody>
          <a:bodyPr>
            <a:spAutoFit/>
          </a:bodyPr>
          <a:lstStyle/>
          <a:p>
            <a:pPr eaLnBrk="1" fontAlgn="auto" hangingPunct="1">
              <a:spcBef>
                <a:spcPts val="0"/>
              </a:spcBef>
              <a:spcAft>
                <a:spcPts val="0"/>
              </a:spcAft>
              <a:defRPr/>
            </a:pPr>
            <a:r>
              <a:rPr lang="en-US" sz="4800" spc="-80" dirty="0">
                <a:solidFill>
                  <a:srgbClr val="000000"/>
                </a:solidFill>
                <a:latin typeface="Graphik Regular" panose="020B0503030202060203" pitchFamily="34" charset="0"/>
                <a:ea typeface="Gadugi" panose="020B0502040204020203" pitchFamily="34" charset="0"/>
              </a:rPr>
              <a:t>What were the top 5 most popular categories of posts?</a:t>
            </a:r>
          </a:p>
        </p:txBody>
      </p:sp>
      <p:pic>
        <p:nvPicPr>
          <p:cNvPr id="2" name="S8.mp3">
            <a:hlinkClick r:id="" action="ppaction://media"/>
            <a:extLst>
              <a:ext uri="{FF2B5EF4-FFF2-40B4-BE49-F238E27FC236}">
                <a16:creationId xmlns:a16="http://schemas.microsoft.com/office/drawing/2014/main" id="{70305BBF-67F8-7874-EE1B-BFE45C19EF8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685479" y="661747"/>
            <a:ext cx="342900" cy="3429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1000"/>
                                        <p:tgtEl>
                                          <p:spTgt spid="17"/>
                                        </p:tgtEl>
                                      </p:cBhvr>
                                    </p:animEffect>
                                    <p:anim calcmode="lin" valueType="num">
                                      <p:cBhvr>
                                        <p:cTn id="8" dur="1000" fill="hold"/>
                                        <p:tgtEl>
                                          <p:spTgt spid="17"/>
                                        </p:tgtEl>
                                        <p:attrNameLst>
                                          <p:attrName>ppt_x</p:attrName>
                                        </p:attrNameLst>
                                      </p:cBhvr>
                                      <p:tavLst>
                                        <p:tav tm="0">
                                          <p:val>
                                            <p:strVal val="#ppt_x"/>
                                          </p:val>
                                        </p:tav>
                                        <p:tav tm="100000">
                                          <p:val>
                                            <p:strVal val="#ppt_x"/>
                                          </p:val>
                                        </p:tav>
                                      </p:tavLst>
                                    </p:anim>
                                    <p:anim calcmode="lin" valueType="num">
                                      <p:cBhvr>
                                        <p:cTn id="9"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 presetClass="mediacall" presetSubtype="0" fill="hold" nodeType="clickEffect">
                                  <p:stCondLst>
                                    <p:cond delay="0"/>
                                  </p:stCondLst>
                                  <p:childTnLst>
                                    <p:cmd type="call" cmd="playFrom(0.0)">
                                      <p:cBhvr>
                                        <p:cTn id="13"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14" fill="hold" display="0">
                  <p:stCondLst>
                    <p:cond delay="indefinite"/>
                  </p:stCondLst>
                  <p:endCondLst>
                    <p:cond evt="onStopAudio" delay="0">
                      <p:tgtEl>
                        <p:sldTgt/>
                      </p:tgtEl>
                    </p:cond>
                  </p:endCondLst>
                </p:cTn>
                <p:tgtEl>
                  <p:spTgt spid="2"/>
                </p:tgtEl>
              </p:cMediaNode>
            </p:audio>
          </p:childTnLst>
        </p:cTn>
      </p:par>
    </p:tnLst>
    <p:bldLst>
      <p:bldP spid="1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458" name="Group 2">
            <a:extLst>
              <a:ext uri="{FF2B5EF4-FFF2-40B4-BE49-F238E27FC236}">
                <a16:creationId xmlns:a16="http://schemas.microsoft.com/office/drawing/2014/main" id="{4504D1B8-7A0E-86B2-65EE-8727EA3FE14F}"/>
              </a:ext>
            </a:extLst>
          </p:cNvPr>
          <p:cNvGrpSpPr>
            <a:grpSpLocks/>
          </p:cNvGrpSpPr>
          <p:nvPr/>
        </p:nvGrpSpPr>
        <p:grpSpPr bwMode="auto">
          <a:xfrm>
            <a:off x="555625" y="9491663"/>
            <a:ext cx="17252950" cy="2016125"/>
            <a:chOff x="0" y="0"/>
            <a:chExt cx="23005033" cy="2689439"/>
          </a:xfrm>
        </p:grpSpPr>
        <p:pic>
          <p:nvPicPr>
            <p:cNvPr id="3" name="Picture 3">
              <a:extLst>
                <a:ext uri="{FF2B5EF4-FFF2-40B4-BE49-F238E27FC236}">
                  <a16:creationId xmlns:a16="http://schemas.microsoft.com/office/drawing/2014/main" id="{B73D0979-3FAB-DC27-C92F-6309C87D80D5}"/>
                </a:ext>
              </a:extLst>
            </p:cNvPr>
            <p:cNvPicPr>
              <a:picLocks noChangeAspect="1"/>
            </p:cNvPicPr>
            <p:nvPr/>
          </p:nvPicPr>
          <p:blipFill>
            <a:blip r:embed="rId5">
              <a:alphaModFix amt="80000"/>
            </a:blip>
            <a:srcRect/>
            <a:stretch>
              <a:fillRect/>
            </a:stretch>
          </p:blipFill>
          <p:spPr>
            <a:xfrm>
              <a:off x="16760568" y="0"/>
              <a:ext cx="2891505" cy="2689439"/>
            </a:xfrm>
            <a:prstGeom prst="rect">
              <a:avLst/>
            </a:prstGeom>
          </p:spPr>
        </p:pic>
        <p:pic>
          <p:nvPicPr>
            <p:cNvPr id="4" name="Picture 4">
              <a:extLst>
                <a:ext uri="{FF2B5EF4-FFF2-40B4-BE49-F238E27FC236}">
                  <a16:creationId xmlns:a16="http://schemas.microsoft.com/office/drawing/2014/main" id="{3EBAB326-3B08-304C-BEAD-9D77ED61CA83}"/>
                </a:ext>
              </a:extLst>
            </p:cNvPr>
            <p:cNvPicPr>
              <a:picLocks noChangeAspect="1"/>
            </p:cNvPicPr>
            <p:nvPr/>
          </p:nvPicPr>
          <p:blipFill>
            <a:blip r:embed="rId5">
              <a:alphaModFix amt="80000"/>
            </a:blip>
            <a:srcRect/>
            <a:stretch>
              <a:fillRect/>
            </a:stretch>
          </p:blipFill>
          <p:spPr>
            <a:xfrm>
              <a:off x="13409725" y="0"/>
              <a:ext cx="2891505" cy="2689439"/>
            </a:xfrm>
            <a:prstGeom prst="rect">
              <a:avLst/>
            </a:prstGeom>
          </p:spPr>
        </p:pic>
        <p:pic>
          <p:nvPicPr>
            <p:cNvPr id="5" name="Picture 5">
              <a:extLst>
                <a:ext uri="{FF2B5EF4-FFF2-40B4-BE49-F238E27FC236}">
                  <a16:creationId xmlns:a16="http://schemas.microsoft.com/office/drawing/2014/main" id="{C1C5AC28-8CF3-8B77-3045-E9610B275B6C}"/>
                </a:ext>
              </a:extLst>
            </p:cNvPr>
            <p:cNvPicPr>
              <a:picLocks noChangeAspect="1"/>
            </p:cNvPicPr>
            <p:nvPr/>
          </p:nvPicPr>
          <p:blipFill>
            <a:blip r:embed="rId5">
              <a:alphaModFix amt="80000"/>
            </a:blip>
            <a:srcRect/>
            <a:stretch>
              <a:fillRect/>
            </a:stretch>
          </p:blipFill>
          <p:spPr>
            <a:xfrm>
              <a:off x="10056765" y="0"/>
              <a:ext cx="2891505" cy="2689439"/>
            </a:xfrm>
            <a:prstGeom prst="rect">
              <a:avLst/>
            </a:prstGeom>
          </p:spPr>
        </p:pic>
        <p:pic>
          <p:nvPicPr>
            <p:cNvPr id="6" name="Picture 6">
              <a:extLst>
                <a:ext uri="{FF2B5EF4-FFF2-40B4-BE49-F238E27FC236}">
                  <a16:creationId xmlns:a16="http://schemas.microsoft.com/office/drawing/2014/main" id="{8172712C-D984-C566-EDED-59181364FF98}"/>
                </a:ext>
              </a:extLst>
            </p:cNvPr>
            <p:cNvPicPr>
              <a:picLocks noChangeAspect="1"/>
            </p:cNvPicPr>
            <p:nvPr/>
          </p:nvPicPr>
          <p:blipFill>
            <a:blip r:embed="rId5">
              <a:alphaModFix amt="80000"/>
            </a:blip>
            <a:srcRect/>
            <a:stretch>
              <a:fillRect/>
            </a:stretch>
          </p:blipFill>
          <p:spPr>
            <a:xfrm>
              <a:off x="20113528" y="0"/>
              <a:ext cx="2891505" cy="2689439"/>
            </a:xfrm>
            <a:prstGeom prst="rect">
              <a:avLst/>
            </a:prstGeom>
          </p:spPr>
        </p:pic>
        <p:pic>
          <p:nvPicPr>
            <p:cNvPr id="7" name="Picture 7">
              <a:extLst>
                <a:ext uri="{FF2B5EF4-FFF2-40B4-BE49-F238E27FC236}">
                  <a16:creationId xmlns:a16="http://schemas.microsoft.com/office/drawing/2014/main" id="{C9161694-F728-053E-CCF0-8DB773E1BD6B}"/>
                </a:ext>
              </a:extLst>
            </p:cNvPr>
            <p:cNvPicPr>
              <a:picLocks noChangeAspect="1"/>
            </p:cNvPicPr>
            <p:nvPr/>
          </p:nvPicPr>
          <p:blipFill>
            <a:blip r:embed="rId5">
              <a:alphaModFix amt="80000"/>
            </a:blip>
            <a:srcRect/>
            <a:stretch>
              <a:fillRect/>
            </a:stretch>
          </p:blipFill>
          <p:spPr>
            <a:xfrm>
              <a:off x="6703804" y="0"/>
              <a:ext cx="2891505" cy="2689439"/>
            </a:xfrm>
            <a:prstGeom prst="rect">
              <a:avLst/>
            </a:prstGeom>
          </p:spPr>
        </p:pic>
        <p:pic>
          <p:nvPicPr>
            <p:cNvPr id="8" name="Picture 8">
              <a:extLst>
                <a:ext uri="{FF2B5EF4-FFF2-40B4-BE49-F238E27FC236}">
                  <a16:creationId xmlns:a16="http://schemas.microsoft.com/office/drawing/2014/main" id="{5F6EDEEE-60C3-AC5D-3161-816F4C88D365}"/>
                </a:ext>
              </a:extLst>
            </p:cNvPr>
            <p:cNvPicPr>
              <a:picLocks noChangeAspect="1"/>
            </p:cNvPicPr>
            <p:nvPr/>
          </p:nvPicPr>
          <p:blipFill>
            <a:blip r:embed="rId5">
              <a:alphaModFix amt="80000"/>
            </a:blip>
            <a:srcRect/>
            <a:stretch>
              <a:fillRect/>
            </a:stretch>
          </p:blipFill>
          <p:spPr>
            <a:xfrm>
              <a:off x="3352960" y="0"/>
              <a:ext cx="2891505" cy="2689439"/>
            </a:xfrm>
            <a:prstGeom prst="rect">
              <a:avLst/>
            </a:prstGeom>
          </p:spPr>
        </p:pic>
        <p:pic>
          <p:nvPicPr>
            <p:cNvPr id="9" name="Picture 9">
              <a:extLst>
                <a:ext uri="{FF2B5EF4-FFF2-40B4-BE49-F238E27FC236}">
                  <a16:creationId xmlns:a16="http://schemas.microsoft.com/office/drawing/2014/main" id="{4B1904FA-290D-F7F5-8D2C-74210C78053B}"/>
                </a:ext>
              </a:extLst>
            </p:cNvPr>
            <p:cNvPicPr>
              <a:picLocks noChangeAspect="1"/>
            </p:cNvPicPr>
            <p:nvPr/>
          </p:nvPicPr>
          <p:blipFill>
            <a:blip r:embed="rId5">
              <a:alphaModFix amt="80000"/>
            </a:blip>
            <a:srcRect/>
            <a:stretch>
              <a:fillRect/>
            </a:stretch>
          </p:blipFill>
          <p:spPr>
            <a:xfrm>
              <a:off x="0" y="0"/>
              <a:ext cx="2891505" cy="2689439"/>
            </a:xfrm>
            <a:prstGeom prst="rect">
              <a:avLst/>
            </a:prstGeom>
          </p:spPr>
        </p:pic>
      </p:grpSp>
      <p:grpSp>
        <p:nvGrpSpPr>
          <p:cNvPr id="19459" name="Group 10">
            <a:extLst>
              <a:ext uri="{FF2B5EF4-FFF2-40B4-BE49-F238E27FC236}">
                <a16:creationId xmlns:a16="http://schemas.microsoft.com/office/drawing/2014/main" id="{1EA58980-D21E-79EA-24C1-13F53C4F93F7}"/>
              </a:ext>
            </a:extLst>
          </p:cNvPr>
          <p:cNvGrpSpPr>
            <a:grpSpLocks/>
          </p:cNvGrpSpPr>
          <p:nvPr/>
        </p:nvGrpSpPr>
        <p:grpSpPr bwMode="auto">
          <a:xfrm rot="1153642">
            <a:off x="979488" y="8813800"/>
            <a:ext cx="3544887" cy="3370263"/>
            <a:chOff x="0" y="0"/>
            <a:chExt cx="4727344" cy="4493736"/>
          </a:xfrm>
        </p:grpSpPr>
        <p:grpSp>
          <p:nvGrpSpPr>
            <p:cNvPr id="19475" name="Group 11">
              <a:extLst>
                <a:ext uri="{FF2B5EF4-FFF2-40B4-BE49-F238E27FC236}">
                  <a16:creationId xmlns:a16="http://schemas.microsoft.com/office/drawing/2014/main" id="{A7EDDAF7-FAA4-CF42-A4A3-A7CD366B0801}"/>
                </a:ext>
              </a:extLst>
            </p:cNvPr>
            <p:cNvGrpSpPr>
              <a:grpSpLocks noChangeAspect="1"/>
            </p:cNvGrpSpPr>
            <p:nvPr/>
          </p:nvGrpSpPr>
          <p:grpSpPr bwMode="auto">
            <a:xfrm>
              <a:off x="644072" y="410464"/>
              <a:ext cx="4083272" cy="4083272"/>
              <a:chOff x="0" y="0"/>
              <a:chExt cx="6350000" cy="6350000"/>
            </a:xfrm>
          </p:grpSpPr>
          <p:sp>
            <p:nvSpPr>
              <p:cNvPr id="19477" name="Freeform 12">
                <a:extLst>
                  <a:ext uri="{FF2B5EF4-FFF2-40B4-BE49-F238E27FC236}">
                    <a16:creationId xmlns:a16="http://schemas.microsoft.com/office/drawing/2014/main" id="{BA2DF716-145B-A6B4-6E15-518B49B91A2A}"/>
                  </a:ext>
                </a:extLst>
              </p:cNvPr>
              <p:cNvSpPr>
                <a:spLocks/>
              </p:cNvSpPr>
              <p:nvPr/>
            </p:nvSpPr>
            <p:spPr bwMode="auto">
              <a:xfrm>
                <a:off x="0" y="0"/>
                <a:ext cx="6350000" cy="6350000"/>
              </a:xfrm>
              <a:custGeom>
                <a:avLst/>
                <a:gdLst>
                  <a:gd name="T0" fmla="*/ 3175000 w 6350000"/>
                  <a:gd name="T1" fmla="*/ 0 h 6350000"/>
                  <a:gd name="T2" fmla="*/ 6350000 w 6350000"/>
                  <a:gd name="T3" fmla="*/ 3175000 h 6350000"/>
                  <a:gd name="T4" fmla="*/ 3175000 w 6350000"/>
                  <a:gd name="T5" fmla="*/ 6350000 h 6350000"/>
                  <a:gd name="T6" fmla="*/ 0 w 6350000"/>
                  <a:gd name="T7" fmla="*/ 3175000 h 6350000"/>
                  <a:gd name="T8" fmla="*/ 3175000 w 6350000"/>
                  <a:gd name="T9" fmla="*/ 0 h 6350000"/>
                </a:gdLst>
                <a:ahLst/>
                <a:cxnLst>
                  <a:cxn ang="0">
                    <a:pos x="T0" y="T1"/>
                  </a:cxn>
                  <a:cxn ang="0">
                    <a:pos x="T2" y="T3"/>
                  </a:cxn>
                  <a:cxn ang="0">
                    <a:pos x="T4" y="T5"/>
                  </a:cxn>
                  <a:cxn ang="0">
                    <a:pos x="T6" y="T7"/>
                  </a:cxn>
                  <a:cxn ang="0">
                    <a:pos x="T8" y="T9"/>
                  </a:cxn>
                </a:cxnLst>
                <a:rect l="0" t="0"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pic>
          <p:nvPicPr>
            <p:cNvPr id="13" name="Picture 13">
              <a:extLst>
                <a:ext uri="{FF2B5EF4-FFF2-40B4-BE49-F238E27FC236}">
                  <a16:creationId xmlns:a16="http://schemas.microsoft.com/office/drawing/2014/main" id="{3262C90F-822F-7682-062B-FB03DC51B642}"/>
                </a:ext>
              </a:extLst>
            </p:cNvPr>
            <p:cNvPicPr>
              <a:picLocks noChangeAspect="1"/>
            </p:cNvPicPr>
            <p:nvPr/>
          </p:nvPicPr>
          <p:blipFill>
            <a:blip r:embed="rId6"/>
            <a:srcRect b="321"/>
            <a:stretch>
              <a:fillRect/>
            </a:stretch>
          </p:blipFill>
          <p:spPr>
            <a:xfrm>
              <a:off x="-1697" y="48"/>
              <a:ext cx="4083766" cy="4091563"/>
            </a:xfrm>
            <a:prstGeom prst="rect">
              <a:avLst/>
            </a:prstGeom>
          </p:spPr>
        </p:pic>
      </p:grpSp>
      <p:grpSp>
        <p:nvGrpSpPr>
          <p:cNvPr id="19460" name="Group 14">
            <a:extLst>
              <a:ext uri="{FF2B5EF4-FFF2-40B4-BE49-F238E27FC236}">
                <a16:creationId xmlns:a16="http://schemas.microsoft.com/office/drawing/2014/main" id="{C748F3C4-AFF9-4164-C8F3-C6592BA28CDD}"/>
              </a:ext>
            </a:extLst>
          </p:cNvPr>
          <p:cNvGrpSpPr>
            <a:grpSpLocks/>
          </p:cNvGrpSpPr>
          <p:nvPr/>
        </p:nvGrpSpPr>
        <p:grpSpPr bwMode="auto">
          <a:xfrm>
            <a:off x="655638" y="-709613"/>
            <a:ext cx="17254537" cy="2016126"/>
            <a:chOff x="0" y="0"/>
            <a:chExt cx="23005033" cy="2689439"/>
          </a:xfrm>
        </p:grpSpPr>
        <p:pic>
          <p:nvPicPr>
            <p:cNvPr id="15" name="Picture 15">
              <a:extLst>
                <a:ext uri="{FF2B5EF4-FFF2-40B4-BE49-F238E27FC236}">
                  <a16:creationId xmlns:a16="http://schemas.microsoft.com/office/drawing/2014/main" id="{EF37F567-46F9-ED00-6856-3E89ADFBFF40}"/>
                </a:ext>
              </a:extLst>
            </p:cNvPr>
            <p:cNvPicPr>
              <a:picLocks noChangeAspect="1"/>
            </p:cNvPicPr>
            <p:nvPr/>
          </p:nvPicPr>
          <p:blipFill>
            <a:blip r:embed="rId5">
              <a:alphaModFix amt="80000"/>
            </a:blip>
            <a:srcRect/>
            <a:stretch>
              <a:fillRect/>
            </a:stretch>
          </p:blipFill>
          <p:spPr>
            <a:xfrm>
              <a:off x="16761142" y="0"/>
              <a:ext cx="2891239" cy="2689439"/>
            </a:xfrm>
            <a:prstGeom prst="rect">
              <a:avLst/>
            </a:prstGeom>
          </p:spPr>
        </p:pic>
        <p:pic>
          <p:nvPicPr>
            <p:cNvPr id="16" name="Picture 16">
              <a:extLst>
                <a:ext uri="{FF2B5EF4-FFF2-40B4-BE49-F238E27FC236}">
                  <a16:creationId xmlns:a16="http://schemas.microsoft.com/office/drawing/2014/main" id="{D1322E84-ACEF-429E-A433-D52B404366CD}"/>
                </a:ext>
              </a:extLst>
            </p:cNvPr>
            <p:cNvPicPr>
              <a:picLocks noChangeAspect="1"/>
            </p:cNvPicPr>
            <p:nvPr/>
          </p:nvPicPr>
          <p:blipFill>
            <a:blip r:embed="rId5">
              <a:alphaModFix amt="80000"/>
            </a:blip>
            <a:srcRect/>
            <a:stretch>
              <a:fillRect/>
            </a:stretch>
          </p:blipFill>
          <p:spPr>
            <a:xfrm>
              <a:off x="13408490" y="0"/>
              <a:ext cx="2891239" cy="2689439"/>
            </a:xfrm>
            <a:prstGeom prst="rect">
              <a:avLst/>
            </a:prstGeom>
          </p:spPr>
        </p:pic>
        <p:pic>
          <p:nvPicPr>
            <p:cNvPr id="17" name="Picture 17">
              <a:extLst>
                <a:ext uri="{FF2B5EF4-FFF2-40B4-BE49-F238E27FC236}">
                  <a16:creationId xmlns:a16="http://schemas.microsoft.com/office/drawing/2014/main" id="{3DBB5E08-79A4-7EBD-07FD-C9CA700B3295}"/>
                </a:ext>
              </a:extLst>
            </p:cNvPr>
            <p:cNvPicPr>
              <a:picLocks noChangeAspect="1"/>
            </p:cNvPicPr>
            <p:nvPr/>
          </p:nvPicPr>
          <p:blipFill>
            <a:blip r:embed="rId5">
              <a:alphaModFix amt="80000"/>
            </a:blip>
            <a:srcRect/>
            <a:stretch>
              <a:fillRect/>
            </a:stretch>
          </p:blipFill>
          <p:spPr>
            <a:xfrm>
              <a:off x="10055838" y="0"/>
              <a:ext cx="2893356" cy="2689439"/>
            </a:xfrm>
            <a:prstGeom prst="rect">
              <a:avLst/>
            </a:prstGeom>
          </p:spPr>
        </p:pic>
        <p:pic>
          <p:nvPicPr>
            <p:cNvPr id="18" name="Picture 18">
              <a:extLst>
                <a:ext uri="{FF2B5EF4-FFF2-40B4-BE49-F238E27FC236}">
                  <a16:creationId xmlns:a16="http://schemas.microsoft.com/office/drawing/2014/main" id="{07CAB97F-3FF0-505B-50F4-C513FECD8056}"/>
                </a:ext>
              </a:extLst>
            </p:cNvPr>
            <p:cNvPicPr>
              <a:picLocks noChangeAspect="1"/>
            </p:cNvPicPr>
            <p:nvPr/>
          </p:nvPicPr>
          <p:blipFill>
            <a:blip r:embed="rId5">
              <a:alphaModFix amt="80000"/>
            </a:blip>
            <a:srcRect/>
            <a:stretch>
              <a:fillRect/>
            </a:stretch>
          </p:blipFill>
          <p:spPr>
            <a:xfrm>
              <a:off x="20113794" y="0"/>
              <a:ext cx="2891239" cy="2689439"/>
            </a:xfrm>
            <a:prstGeom prst="rect">
              <a:avLst/>
            </a:prstGeom>
          </p:spPr>
        </p:pic>
        <p:pic>
          <p:nvPicPr>
            <p:cNvPr id="19" name="Picture 19">
              <a:extLst>
                <a:ext uri="{FF2B5EF4-FFF2-40B4-BE49-F238E27FC236}">
                  <a16:creationId xmlns:a16="http://schemas.microsoft.com/office/drawing/2014/main" id="{103FA8AB-C8EF-B5B5-9E08-8FB0DDEC550B}"/>
                </a:ext>
              </a:extLst>
            </p:cNvPr>
            <p:cNvPicPr>
              <a:picLocks noChangeAspect="1"/>
            </p:cNvPicPr>
            <p:nvPr/>
          </p:nvPicPr>
          <p:blipFill>
            <a:blip r:embed="rId5">
              <a:alphaModFix amt="80000"/>
            </a:blip>
            <a:srcRect/>
            <a:stretch>
              <a:fillRect/>
            </a:stretch>
          </p:blipFill>
          <p:spPr>
            <a:xfrm>
              <a:off x="6705304" y="0"/>
              <a:ext cx="2891239" cy="2689439"/>
            </a:xfrm>
            <a:prstGeom prst="rect">
              <a:avLst/>
            </a:prstGeom>
          </p:spPr>
        </p:pic>
        <p:pic>
          <p:nvPicPr>
            <p:cNvPr id="20" name="Picture 20">
              <a:extLst>
                <a:ext uri="{FF2B5EF4-FFF2-40B4-BE49-F238E27FC236}">
                  <a16:creationId xmlns:a16="http://schemas.microsoft.com/office/drawing/2014/main" id="{6BE7405A-8CC3-A093-C976-9A3197CB3507}"/>
                </a:ext>
              </a:extLst>
            </p:cNvPr>
            <p:cNvPicPr>
              <a:picLocks noChangeAspect="1"/>
            </p:cNvPicPr>
            <p:nvPr/>
          </p:nvPicPr>
          <p:blipFill>
            <a:blip r:embed="rId5">
              <a:alphaModFix amt="80000"/>
            </a:blip>
            <a:srcRect/>
            <a:stretch>
              <a:fillRect/>
            </a:stretch>
          </p:blipFill>
          <p:spPr>
            <a:xfrm>
              <a:off x="3352652" y="0"/>
              <a:ext cx="2891239" cy="2689439"/>
            </a:xfrm>
            <a:prstGeom prst="rect">
              <a:avLst/>
            </a:prstGeom>
          </p:spPr>
        </p:pic>
        <p:pic>
          <p:nvPicPr>
            <p:cNvPr id="21" name="Picture 21">
              <a:extLst>
                <a:ext uri="{FF2B5EF4-FFF2-40B4-BE49-F238E27FC236}">
                  <a16:creationId xmlns:a16="http://schemas.microsoft.com/office/drawing/2014/main" id="{A291ED81-8709-4C53-5658-18567089143C}"/>
                </a:ext>
              </a:extLst>
            </p:cNvPr>
            <p:cNvPicPr>
              <a:picLocks noChangeAspect="1"/>
            </p:cNvPicPr>
            <p:nvPr/>
          </p:nvPicPr>
          <p:blipFill>
            <a:blip r:embed="rId5">
              <a:alphaModFix amt="80000"/>
            </a:blip>
            <a:srcRect/>
            <a:stretch>
              <a:fillRect/>
            </a:stretch>
          </p:blipFill>
          <p:spPr>
            <a:xfrm>
              <a:off x="0" y="0"/>
              <a:ext cx="2891239" cy="2689439"/>
            </a:xfrm>
            <a:prstGeom prst="rect">
              <a:avLst/>
            </a:prstGeom>
          </p:spPr>
        </p:pic>
      </p:grpSp>
      <p:sp>
        <p:nvSpPr>
          <p:cNvPr id="19461" name="AutoShape 22">
            <a:extLst>
              <a:ext uri="{FF2B5EF4-FFF2-40B4-BE49-F238E27FC236}">
                <a16:creationId xmlns:a16="http://schemas.microsoft.com/office/drawing/2014/main" id="{29BC50AD-7369-3256-A18E-0F9E5A24666A}"/>
              </a:ext>
            </a:extLst>
          </p:cNvPr>
          <p:cNvSpPr>
            <a:spLocks noChangeArrowheads="1"/>
          </p:cNvSpPr>
          <p:nvPr/>
        </p:nvSpPr>
        <p:spPr bwMode="auto">
          <a:xfrm>
            <a:off x="0" y="0"/>
            <a:ext cx="2386013" cy="10287000"/>
          </a:xfrm>
          <a:prstGeom prst="rect">
            <a:avLst/>
          </a:prstGeom>
          <a:solidFill>
            <a:srgbClr val="A100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grpSp>
        <p:nvGrpSpPr>
          <p:cNvPr id="19462" name="Group 23">
            <a:extLst>
              <a:ext uri="{FF2B5EF4-FFF2-40B4-BE49-F238E27FC236}">
                <a16:creationId xmlns:a16="http://schemas.microsoft.com/office/drawing/2014/main" id="{97332545-5B40-0E06-9C69-C95283E92DBA}"/>
              </a:ext>
            </a:extLst>
          </p:cNvPr>
          <p:cNvGrpSpPr>
            <a:grpSpLocks/>
          </p:cNvGrpSpPr>
          <p:nvPr/>
        </p:nvGrpSpPr>
        <p:grpSpPr bwMode="auto">
          <a:xfrm>
            <a:off x="16514763" y="-1685925"/>
            <a:ext cx="3546475" cy="3371850"/>
            <a:chOff x="0" y="0"/>
            <a:chExt cx="4727344" cy="4493736"/>
          </a:xfrm>
        </p:grpSpPr>
        <p:grpSp>
          <p:nvGrpSpPr>
            <p:cNvPr id="19465" name="Group 24">
              <a:extLst>
                <a:ext uri="{FF2B5EF4-FFF2-40B4-BE49-F238E27FC236}">
                  <a16:creationId xmlns:a16="http://schemas.microsoft.com/office/drawing/2014/main" id="{6646FB6C-5653-06C8-3FFB-16CD5DDB7879}"/>
                </a:ext>
              </a:extLst>
            </p:cNvPr>
            <p:cNvGrpSpPr>
              <a:grpSpLocks noChangeAspect="1"/>
            </p:cNvGrpSpPr>
            <p:nvPr/>
          </p:nvGrpSpPr>
          <p:grpSpPr bwMode="auto">
            <a:xfrm>
              <a:off x="644072" y="410464"/>
              <a:ext cx="4083272" cy="4083272"/>
              <a:chOff x="0" y="0"/>
              <a:chExt cx="6350000" cy="6350000"/>
            </a:xfrm>
          </p:grpSpPr>
          <p:sp>
            <p:nvSpPr>
              <p:cNvPr id="19467" name="Freeform 25">
                <a:extLst>
                  <a:ext uri="{FF2B5EF4-FFF2-40B4-BE49-F238E27FC236}">
                    <a16:creationId xmlns:a16="http://schemas.microsoft.com/office/drawing/2014/main" id="{98B25955-D9C9-1491-9195-334A94D5E776}"/>
                  </a:ext>
                </a:extLst>
              </p:cNvPr>
              <p:cNvSpPr>
                <a:spLocks/>
              </p:cNvSpPr>
              <p:nvPr/>
            </p:nvSpPr>
            <p:spPr bwMode="auto">
              <a:xfrm>
                <a:off x="0" y="0"/>
                <a:ext cx="6350000" cy="6350000"/>
              </a:xfrm>
              <a:custGeom>
                <a:avLst/>
                <a:gdLst>
                  <a:gd name="T0" fmla="*/ 3175000 w 6350000"/>
                  <a:gd name="T1" fmla="*/ 0 h 6350000"/>
                  <a:gd name="T2" fmla="*/ 6350000 w 6350000"/>
                  <a:gd name="T3" fmla="*/ 3175000 h 6350000"/>
                  <a:gd name="T4" fmla="*/ 3175000 w 6350000"/>
                  <a:gd name="T5" fmla="*/ 6350000 h 6350000"/>
                  <a:gd name="T6" fmla="*/ 0 w 6350000"/>
                  <a:gd name="T7" fmla="*/ 3175000 h 6350000"/>
                  <a:gd name="T8" fmla="*/ 3175000 w 6350000"/>
                  <a:gd name="T9" fmla="*/ 0 h 6350000"/>
                </a:gdLst>
                <a:ahLst/>
                <a:cxnLst>
                  <a:cxn ang="0">
                    <a:pos x="T0" y="T1"/>
                  </a:cxn>
                  <a:cxn ang="0">
                    <a:pos x="T2" y="T3"/>
                  </a:cxn>
                  <a:cxn ang="0">
                    <a:pos x="T4" y="T5"/>
                  </a:cxn>
                  <a:cxn ang="0">
                    <a:pos x="T6" y="T7"/>
                  </a:cxn>
                  <a:cxn ang="0">
                    <a:pos x="T8" y="T9"/>
                  </a:cxn>
                </a:cxnLst>
                <a:rect l="0" t="0"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pic>
          <p:nvPicPr>
            <p:cNvPr id="26" name="Picture 26">
              <a:extLst>
                <a:ext uri="{FF2B5EF4-FFF2-40B4-BE49-F238E27FC236}">
                  <a16:creationId xmlns:a16="http://schemas.microsoft.com/office/drawing/2014/main" id="{70118562-F767-D3E8-C00D-400FC701ED84}"/>
                </a:ext>
              </a:extLst>
            </p:cNvPr>
            <p:cNvPicPr>
              <a:picLocks noChangeAspect="1"/>
            </p:cNvPicPr>
            <p:nvPr/>
          </p:nvPicPr>
          <p:blipFill>
            <a:blip r:embed="rId6"/>
            <a:srcRect b="321"/>
            <a:stretch>
              <a:fillRect/>
            </a:stretch>
          </p:blipFill>
          <p:spPr>
            <a:xfrm>
              <a:off x="0" y="0"/>
              <a:ext cx="4084053" cy="4091754"/>
            </a:xfrm>
            <a:prstGeom prst="rect">
              <a:avLst/>
            </a:prstGeom>
          </p:spPr>
        </p:pic>
      </p:grpSp>
      <p:sp>
        <p:nvSpPr>
          <p:cNvPr id="28" name="TextBox 27">
            <a:extLst>
              <a:ext uri="{FF2B5EF4-FFF2-40B4-BE49-F238E27FC236}">
                <a16:creationId xmlns:a16="http://schemas.microsoft.com/office/drawing/2014/main" id="{A8794923-F20B-00C5-74A7-95B7E51DFFC8}"/>
              </a:ext>
            </a:extLst>
          </p:cNvPr>
          <p:cNvSpPr txBox="1"/>
          <p:nvPr/>
        </p:nvSpPr>
        <p:spPr>
          <a:xfrm>
            <a:off x="2573338" y="1384300"/>
            <a:ext cx="15714662" cy="830263"/>
          </a:xfrm>
          <a:prstGeom prst="rect">
            <a:avLst/>
          </a:prstGeom>
          <a:noFill/>
        </p:spPr>
        <p:txBody>
          <a:bodyPr>
            <a:spAutoFit/>
          </a:bodyPr>
          <a:lstStyle/>
          <a:p>
            <a:pPr eaLnBrk="1" fontAlgn="auto" hangingPunct="1">
              <a:spcBef>
                <a:spcPts val="0"/>
              </a:spcBef>
              <a:spcAft>
                <a:spcPts val="0"/>
              </a:spcAft>
              <a:defRPr/>
            </a:pPr>
            <a:r>
              <a:rPr lang="en-US" sz="4800" spc="-80" dirty="0">
                <a:solidFill>
                  <a:srgbClr val="000000"/>
                </a:solidFill>
                <a:latin typeface="Graphik Regular" panose="020B0503030202060203" pitchFamily="34" charset="0"/>
                <a:ea typeface="Gadugi" panose="020B0502040204020203" pitchFamily="34" charset="0"/>
              </a:rPr>
              <a:t>What were the top 5 most popular categories of posts?</a:t>
            </a:r>
          </a:p>
        </p:txBody>
      </p:sp>
      <p:pic>
        <p:nvPicPr>
          <p:cNvPr id="19464" name="Picture 28">
            <a:extLst>
              <a:ext uri="{FF2B5EF4-FFF2-40B4-BE49-F238E27FC236}">
                <a16:creationId xmlns:a16="http://schemas.microsoft.com/office/drawing/2014/main" id="{93E6381E-A73D-2693-5643-3727358752D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09575" y="2554288"/>
            <a:ext cx="17367250" cy="6407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S9.mp3">
            <a:hlinkClick r:id="" action="ppaction://media"/>
            <a:extLst>
              <a:ext uri="{FF2B5EF4-FFF2-40B4-BE49-F238E27FC236}">
                <a16:creationId xmlns:a16="http://schemas.microsoft.com/office/drawing/2014/main" id="{111F3676-89EB-A0F0-0B33-49C3218AE79B}"/>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450080" y="520636"/>
            <a:ext cx="342900" cy="3429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7" fill="hold" display="0">
                  <p:stCondLst>
                    <p:cond delay="indefinite"/>
                  </p:stCondLst>
                  <p:endCondLst>
                    <p:cond evt="onStopAudio" delay="0">
                      <p:tgtEl>
                        <p:sldTgt/>
                      </p:tgtEl>
                    </p:cond>
                  </p:endCondLst>
                </p:cTn>
                <p:tgtEl>
                  <p:spTgt spid="2"/>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Arial-Times New Roman">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Times New Roman" panose="02020603050405020304"/>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 /></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 /></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 /></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643896354B18F94A990EA04DE6EF24CE" ma:contentTypeVersion="12" ma:contentTypeDescription="Create a new document." ma:contentTypeScope="" ma:versionID="4b8e082084827e6dd472960a98cd3c8f">
  <xsd:schema xmlns:xsd="http://www.w3.org/2001/XMLSchema" xmlns:xs="http://www.w3.org/2001/XMLSchema" xmlns:p="http://schemas.microsoft.com/office/2006/metadata/properties" xmlns:ns3="3feddf9f-1c0d-4210-8624-7f90abace356" xmlns:ns4="91d89652-3801-408a-8a5c-2d77f9d10b2e" targetNamespace="http://schemas.microsoft.com/office/2006/metadata/properties" ma:root="true" ma:fieldsID="b68bc5adeb8449a9576521fd01a0662c" ns3:_="" ns4:_="">
    <xsd:import namespace="3feddf9f-1c0d-4210-8624-7f90abace356"/>
    <xsd:import namespace="91d89652-3801-408a-8a5c-2d77f9d10b2e"/>
    <xsd:element name="properties">
      <xsd:complexType>
        <xsd:sequence>
          <xsd:element name="documentManagement">
            <xsd:complexType>
              <xsd:all>
                <xsd:element ref="ns3:MediaServiceMetadata" minOccurs="0"/>
                <xsd:element ref="ns3:MediaServiceFastMetadata" minOccurs="0"/>
                <xsd:element ref="ns3:MediaServiceDateTaken" minOccurs="0"/>
                <xsd:element ref="ns3:MediaServiceAutoTags" minOccurs="0"/>
                <xsd:element ref="ns3:MediaServiceAutoKeyPoints" minOccurs="0"/>
                <xsd:element ref="ns3:MediaServiceKeyPoints" minOccurs="0"/>
                <xsd:element ref="ns4:SharedWithUsers" minOccurs="0"/>
                <xsd:element ref="ns4:SharedWithDetails" minOccurs="0"/>
                <xsd:element ref="ns4:SharingHintHash" minOccurs="0"/>
                <xsd:element ref="ns3:MediaServiceOCR" minOccurs="0"/>
                <xsd:element ref="ns3:MediaServiceGenerationTime" minOccurs="0"/>
                <xsd:element ref="ns3: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feddf9f-1c0d-4210-8624-7f90abace356"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DateTaken" ma:index="10" nillable="true" ma:displayName="MediaServiceDateTaken" ma:description="" ma:hidden="true" ma:internalName="MediaServiceDateTaken" ma:readOnly="true">
      <xsd:simpleType>
        <xsd:restriction base="dms:Text"/>
      </xsd:simpleType>
    </xsd:element>
    <xsd:element name="MediaServiceAutoTags" ma:index="11" nillable="true" ma:displayName="MediaServiceAutoTags" ma:description="" ma:internalName="MediaServiceAutoTags" ma:readOnly="true">
      <xsd:simpleType>
        <xsd:restriction base="dms:Text"/>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91d89652-3801-408a-8a5c-2d77f9d10b2e"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element name="SharingHintHash" ma:index="16"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370196CC-1988-4BCA-8F44-F79383ACFB3E}">
  <ds:schemaRefs>
    <ds:schemaRef ds:uri="http://schemas.microsoft.com/sharepoint/v3/contenttype/forms"/>
  </ds:schemaRefs>
</ds:datastoreItem>
</file>

<file path=customXml/itemProps2.xml><?xml version="1.0" encoding="utf-8"?>
<ds:datastoreItem xmlns:ds="http://schemas.openxmlformats.org/officeDocument/2006/customXml" ds:itemID="{140D7A3E-2144-4A34-B84E-7C77C05A4081}">
  <ds:schemaRefs>
    <ds:schemaRef ds:uri="http://schemas.microsoft.com/office/2006/metadata/contentType"/>
    <ds:schemaRef ds:uri="http://schemas.microsoft.com/office/2006/metadata/properties/metaAttributes"/>
    <ds:schemaRef ds:uri="http://www.w3.org/2000/xmlns/"/>
    <ds:schemaRef ds:uri="http://www.w3.org/2001/XMLSchema"/>
    <ds:schemaRef ds:uri="3feddf9f-1c0d-4210-8624-7f90abace356"/>
    <ds:schemaRef ds:uri="91d89652-3801-408a-8a5c-2d77f9d10b2e"/>
  </ds:schemaRefs>
</ds:datastoreItem>
</file>

<file path=customXml/itemProps3.xml><?xml version="1.0" encoding="utf-8"?>
<ds:datastoreItem xmlns:ds="http://schemas.openxmlformats.org/officeDocument/2006/customXml" ds:itemID="{5F465F3B-5973-46A6-BE32-F298803A4192}">
  <ds:schemaRefs>
    <ds:schemaRef ds:uri="http://schemas.microsoft.com/office/2006/metadata/properties"/>
    <ds:schemaRef ds:uri="http://www.w3.org/2000/xmlns/"/>
  </ds:schemaRefs>
</ds:datastoreItem>
</file>

<file path=docProps/app.xml><?xml version="1.0" encoding="utf-8"?>
<Properties xmlns="http://schemas.openxmlformats.org/officeDocument/2006/extended-properties" xmlns:vt="http://schemas.openxmlformats.org/officeDocument/2006/docPropsVTypes">
  <TotalTime>394</TotalTime>
  <Words>1630</Words>
  <Application>Microsoft Office PowerPoint</Application>
  <PresentationFormat>Custom</PresentationFormat>
  <Paragraphs>150</Paragraphs>
  <Slides>12</Slides>
  <Notes>12</Notes>
  <HiddenSlides>0</HiddenSlides>
  <MMClips>0</MMClips>
  <ScaleCrop>false</ScaleCrop>
  <HeadingPairs>
    <vt:vector size="4" baseType="variant">
      <vt:variant>
        <vt:lpstr>Theme</vt:lpstr>
      </vt:variant>
      <vt:variant>
        <vt:i4>1</vt:i4>
      </vt:variant>
      <vt:variant>
        <vt:lpstr>Slide Titles</vt:lpstr>
      </vt:variant>
      <vt:variant>
        <vt:i4>12</vt:i4>
      </vt:variant>
    </vt:vector>
  </HeadingPairs>
  <TitlesOfParts>
    <vt:vector size="13"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Template</dc:title>
  <dc:creator>Kevin Dang</dc:creator>
  <cp:lastModifiedBy>Salma Zakaria</cp:lastModifiedBy>
  <cp:revision>20</cp:revision>
  <dcterms:created xsi:type="dcterms:W3CDTF">2006-08-16T00:00:00Z</dcterms:created>
  <dcterms:modified xsi:type="dcterms:W3CDTF">2022-05-11T20:34:12Z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0x010100643896354B18F94A990EA04DE6EF24CE</vt:lpwstr>
  </property>
</Properties>
</file>